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2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3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.xml" ContentType="application/vnd.openxmlformats-officedocument.presentationml.notesSlide+xml"/>
  <Override PartName="/ppt/tags/tag85.xml" ContentType="application/vnd.openxmlformats-officedocument.presentationml.tags+xml"/>
  <Override PartName="/ppt/notesSlides/notesSlide2.xml" ContentType="application/vnd.openxmlformats-officedocument.presentationml.notesSlide+xml"/>
  <Override PartName="/ppt/tags/tag86.xml" ContentType="application/vnd.openxmlformats-officedocument.presentationml.tags+xml"/>
  <Override PartName="/ppt/notesSlides/notesSlide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1"/>
    <p:sldMasterId id="2147483963" r:id="rId2"/>
    <p:sldMasterId id="2147484016" r:id="rId3"/>
    <p:sldMasterId id="2147484040" r:id="rId4"/>
    <p:sldMasterId id="2147484064" r:id="rId5"/>
    <p:sldMasterId id="2147484088" r:id="rId6"/>
    <p:sldMasterId id="2147484114" r:id="rId7"/>
    <p:sldMasterId id="2147484119" r:id="rId8"/>
    <p:sldMasterId id="2147484125" r:id="rId9"/>
    <p:sldMasterId id="2147484139" r:id="rId10"/>
    <p:sldMasterId id="2147484144" r:id="rId11"/>
    <p:sldMasterId id="2147484148" r:id="rId12"/>
    <p:sldMasterId id="2147483962" r:id="rId13"/>
  </p:sldMasterIdLst>
  <p:notesMasterIdLst>
    <p:notesMasterId r:id="rId22"/>
  </p:notesMasterIdLst>
  <p:handoutMasterIdLst>
    <p:handoutMasterId r:id="rId23"/>
  </p:handoutMasterIdLst>
  <p:sldIdLst>
    <p:sldId id="256" r:id="rId14"/>
    <p:sldId id="261" r:id="rId15"/>
    <p:sldId id="257" r:id="rId16"/>
    <p:sldId id="263" r:id="rId17"/>
    <p:sldId id="260" r:id="rId18"/>
    <p:sldId id="264" r:id="rId19"/>
    <p:sldId id="259" r:id="rId20"/>
    <p:sldId id="262" r:id="rId21"/>
  </p:sldIdLst>
  <p:sldSz cx="12636500" cy="5143500"/>
  <p:notesSz cx="6858000" cy="9144000"/>
  <p:custDataLst>
    <p:tags r:id="rId2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3BFA573D-F015-4E09-AFEC-2AA7AD3AED24}">
          <p14:sldIdLst>
            <p14:sldId id="256"/>
            <p14:sldId id="261"/>
            <p14:sldId id="257"/>
          </p14:sldIdLst>
        </p14:section>
        <p14:section name="Course Title/Settings" id="{5C2EA538-22E3-4A64-9929-AB4FCF5FB0FA}">
          <p14:sldIdLst>
            <p14:sldId id="263"/>
            <p14:sldId id="260"/>
          </p14:sldIdLst>
        </p14:section>
        <p14:section name="Module" id="{04A128C0-997D-45EB-AB95-EAC9C3005825}">
          <p14:sldIdLst>
            <p14:sldId id="264"/>
          </p14:sldIdLst>
        </p14:section>
        <p14:section name="End" id="{8DD70CA6-C142-4E99-955D-ED730A24C93A}">
          <p14:sldIdLst>
            <p14:sldId id="25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49" userDrawn="1">
          <p15:clr>
            <a:srgbClr val="A4A3A4"/>
          </p15:clr>
        </p15:guide>
        <p15:guide id="2" orient="horz" pos="894" userDrawn="1">
          <p15:clr>
            <a:srgbClr val="A4A3A4"/>
          </p15:clr>
        </p15:guide>
        <p15:guide id="3" orient="horz" pos="1325" userDrawn="1">
          <p15:clr>
            <a:srgbClr val="A4A3A4"/>
          </p15:clr>
        </p15:guide>
        <p15:guide id="4" orient="horz" pos="2232" userDrawn="1">
          <p15:clr>
            <a:srgbClr val="A4A3A4"/>
          </p15:clr>
        </p15:guide>
        <p15:guide id="5" orient="horz" pos="726">
          <p15:clr>
            <a:srgbClr val="A4A3A4"/>
          </p15:clr>
        </p15:guide>
        <p15:guide id="6" pos="2524">
          <p15:clr>
            <a:srgbClr val="A4A3A4"/>
          </p15:clr>
        </p15:guide>
        <p15:guide id="7" pos="4666">
          <p15:clr>
            <a:srgbClr val="A4A3A4"/>
          </p15:clr>
        </p15:guide>
        <p15:guide id="8" pos="4938">
          <p15:clr>
            <a:srgbClr val="A4A3A4"/>
          </p15:clr>
        </p15:guide>
        <p15:guide id="9" pos="1416">
          <p15:clr>
            <a:srgbClr val="A4A3A4"/>
          </p15:clr>
        </p15:guide>
        <p15:guide id="10" pos="3614">
          <p15:clr>
            <a:srgbClr val="A4A3A4"/>
          </p15:clr>
        </p15:guide>
        <p15:guide id="11" pos="465" userDrawn="1">
          <p15:clr>
            <a:srgbClr val="A4A3A4"/>
          </p15:clr>
        </p15:guide>
        <p15:guide id="1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8F0E"/>
    <a:srgbClr val="FF7300"/>
    <a:srgbClr val="06A6DA"/>
    <a:srgbClr val="7DB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5" autoAdjust="0"/>
    <p:restoredTop sz="93326" autoAdjust="0"/>
  </p:normalViewPr>
  <p:slideViewPr>
    <p:cSldViewPr snapToGrid="0" showGuides="1">
      <p:cViewPr varScale="1">
        <p:scale>
          <a:sx n="98" d="100"/>
          <a:sy n="98" d="100"/>
        </p:scale>
        <p:origin x="86" y="283"/>
      </p:cViewPr>
      <p:guideLst>
        <p:guide orient="horz" pos="3049"/>
        <p:guide orient="horz" pos="894"/>
        <p:guide orient="horz" pos="1325"/>
        <p:guide orient="horz" pos="2232"/>
        <p:guide orient="horz" pos="726"/>
        <p:guide pos="2524"/>
        <p:guide pos="4666"/>
        <p:guide pos="4938"/>
        <p:guide pos="1416"/>
        <p:guide pos="3614"/>
        <p:guide pos="465"/>
        <p:guide pos="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2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C99AB-5C3C-5F47-B805-A1609329F453}" type="datetimeFigureOut"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BD558-A434-0A44-995D-2A8B84B782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7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38FF-4E08-49B9-8A87-49503504D81A}" type="datetimeFigureOut">
              <a:rPr lang="de-DE" smtClean="0"/>
              <a:t>29.07.2019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782638" y="685800"/>
            <a:ext cx="842327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DE946-01BA-40F5-93E3-C5D09E7E2F2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E946-01BA-40F5-93E3-C5D09E7E2F2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27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E946-01BA-40F5-93E3-C5D09E7E2F2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38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E946-01BA-40F5-93E3-C5D09E7E2F2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71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8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13" Type="http://schemas.openxmlformats.org/officeDocument/2006/relationships/image" Target="../media/image48.jpg"/><Relationship Id="rId18" Type="http://schemas.openxmlformats.org/officeDocument/2006/relationships/image" Target="../media/image53.jpg"/><Relationship Id="rId26" Type="http://schemas.openxmlformats.org/officeDocument/2006/relationships/image" Target="../media/image61.jpg"/><Relationship Id="rId3" Type="http://schemas.openxmlformats.org/officeDocument/2006/relationships/image" Target="../media/image38.jpg"/><Relationship Id="rId21" Type="http://schemas.openxmlformats.org/officeDocument/2006/relationships/image" Target="../media/image56.jpg"/><Relationship Id="rId7" Type="http://schemas.openxmlformats.org/officeDocument/2006/relationships/image" Target="../media/image42.jpg"/><Relationship Id="rId12" Type="http://schemas.openxmlformats.org/officeDocument/2006/relationships/image" Target="../media/image47.jpg"/><Relationship Id="rId17" Type="http://schemas.openxmlformats.org/officeDocument/2006/relationships/image" Target="../media/image52.jpg"/><Relationship Id="rId25" Type="http://schemas.openxmlformats.org/officeDocument/2006/relationships/image" Target="../media/image60.jpg"/><Relationship Id="rId2" Type="http://schemas.openxmlformats.org/officeDocument/2006/relationships/slideMaster" Target="../slideMasters/slideMaster9.xml"/><Relationship Id="rId16" Type="http://schemas.openxmlformats.org/officeDocument/2006/relationships/image" Target="../media/image51.jpg"/><Relationship Id="rId20" Type="http://schemas.openxmlformats.org/officeDocument/2006/relationships/image" Target="../media/image55.jpg"/><Relationship Id="rId29" Type="http://schemas.openxmlformats.org/officeDocument/2006/relationships/image" Target="../media/image64.jpg"/><Relationship Id="rId1" Type="http://schemas.openxmlformats.org/officeDocument/2006/relationships/tags" Target="../tags/tag49.xml"/><Relationship Id="rId6" Type="http://schemas.openxmlformats.org/officeDocument/2006/relationships/image" Target="../media/image41.jpg"/><Relationship Id="rId11" Type="http://schemas.openxmlformats.org/officeDocument/2006/relationships/image" Target="../media/image46.jpg"/><Relationship Id="rId24" Type="http://schemas.openxmlformats.org/officeDocument/2006/relationships/image" Target="../media/image59.jpg"/><Relationship Id="rId5" Type="http://schemas.openxmlformats.org/officeDocument/2006/relationships/image" Target="../media/image40.jpg"/><Relationship Id="rId15" Type="http://schemas.openxmlformats.org/officeDocument/2006/relationships/image" Target="../media/image50.jpg"/><Relationship Id="rId23" Type="http://schemas.openxmlformats.org/officeDocument/2006/relationships/image" Target="../media/image58.jpg"/><Relationship Id="rId28" Type="http://schemas.openxmlformats.org/officeDocument/2006/relationships/image" Target="../media/image63.jpg"/><Relationship Id="rId10" Type="http://schemas.openxmlformats.org/officeDocument/2006/relationships/image" Target="../media/image45.jpg"/><Relationship Id="rId19" Type="http://schemas.openxmlformats.org/officeDocument/2006/relationships/image" Target="../media/image54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Relationship Id="rId14" Type="http://schemas.openxmlformats.org/officeDocument/2006/relationships/image" Target="../media/image49.jpg"/><Relationship Id="rId22" Type="http://schemas.openxmlformats.org/officeDocument/2006/relationships/image" Target="../media/image57.jpg"/><Relationship Id="rId27" Type="http://schemas.openxmlformats.org/officeDocument/2006/relationships/image" Target="../media/image6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6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0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7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7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7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7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7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7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8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9" y="4604204"/>
            <a:ext cx="265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LANDING PAGE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16" name="Rechteck 30"/>
          <p:cNvSpPr/>
          <p:nvPr userDrawn="1"/>
        </p:nvSpPr>
        <p:spPr>
          <a:xfrm>
            <a:off x="8010430" y="654216"/>
            <a:ext cx="2209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Course title: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Author hidden: yes/no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Course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description:</a:t>
            </a: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 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r="27382" b="10608"/>
          <a:stretch/>
        </p:blipFill>
        <p:spPr>
          <a:xfrm>
            <a:off x="403469" y="1045179"/>
            <a:ext cx="4074747" cy="2565528"/>
          </a:xfrm>
          <a:prstGeom prst="rect">
            <a:avLst/>
          </a:prstGeom>
        </p:spPr>
      </p:pic>
      <p:sp>
        <p:nvSpPr>
          <p:cNvPr id="10" name="Rechteck 30"/>
          <p:cNvSpPr/>
          <p:nvPr userDrawn="1"/>
        </p:nvSpPr>
        <p:spPr>
          <a:xfrm>
            <a:off x="10351137" y="654215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Lesson titles: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List in order</a:t>
            </a:r>
            <a:endParaRPr lang="en-US" sz="8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5520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STATEMENT Component type: STATEMENT A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5" y="769632"/>
            <a:ext cx="5150333" cy="356884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77025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17px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7994799" y="723466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</p:txBody>
      </p:sp>
      <p:sp>
        <p:nvSpPr>
          <p:cNvPr id="9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9746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STATEMENT Component type: STATEMENT B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5" y="769632"/>
            <a:ext cx="5150333" cy="356884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53579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32px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7994799" y="723466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</p:txBody>
      </p:sp>
      <p:sp>
        <p:nvSpPr>
          <p:cNvPr id="9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6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STATEMENT Component type: STATEMENT C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6" y="769632"/>
            <a:ext cx="5150331" cy="356884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46px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7994799" y="723466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</p:txBody>
      </p:sp>
      <p:sp>
        <p:nvSpPr>
          <p:cNvPr id="9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4031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STATEMENT Component type: STATEMENT D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6" y="769632"/>
            <a:ext cx="5150331" cy="35688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24px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7994799" y="723466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</p:txBody>
      </p:sp>
      <p:sp>
        <p:nvSpPr>
          <p:cNvPr id="9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6459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STATEMENT Component type: NOTE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6" y="769632"/>
            <a:ext cx="5150330" cy="35688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15px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7994799" y="723466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</p:txBody>
      </p:sp>
      <p:sp>
        <p:nvSpPr>
          <p:cNvPr id="9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6929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QUOTE Component type: QUOTE A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6" y="769632"/>
            <a:ext cx="5150330" cy="356884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14px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7994799" y="723466"/>
            <a:ext cx="220989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Author name: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Image location: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1173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QUOTE Component type: QUOTE B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7" y="769632"/>
            <a:ext cx="5150328" cy="356884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32px</a:t>
            </a:r>
          </a:p>
        </p:txBody>
      </p:sp>
      <p:sp>
        <p:nvSpPr>
          <p:cNvPr id="11" name="Rechteck 30"/>
          <p:cNvSpPr/>
          <p:nvPr userDrawn="1"/>
        </p:nvSpPr>
        <p:spPr>
          <a:xfrm>
            <a:off x="7994799" y="723466"/>
            <a:ext cx="220989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Author name: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Image location: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2651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QUOTE Component type: QUOTE C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7" y="769632"/>
            <a:ext cx="5150328" cy="356884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14px</a:t>
            </a:r>
          </a:p>
        </p:txBody>
      </p:sp>
      <p:sp>
        <p:nvSpPr>
          <p:cNvPr id="11" name="Rechteck 30"/>
          <p:cNvSpPr/>
          <p:nvPr userDrawn="1"/>
        </p:nvSpPr>
        <p:spPr>
          <a:xfrm>
            <a:off x="7994799" y="723466"/>
            <a:ext cx="220989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Author name: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Image location: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9548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QUOTE Component type: QUOTE D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7" y="769632"/>
            <a:ext cx="5150327" cy="356884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17px</a:t>
            </a:r>
          </a:p>
        </p:txBody>
      </p:sp>
      <p:sp>
        <p:nvSpPr>
          <p:cNvPr id="11" name="Rechteck 30"/>
          <p:cNvSpPr/>
          <p:nvPr userDrawn="1"/>
        </p:nvSpPr>
        <p:spPr>
          <a:xfrm>
            <a:off x="7994799" y="723466"/>
            <a:ext cx="220989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Author name: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Image location: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7771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QUOTE Component type: QUOTE ON IMAGE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7" y="769632"/>
            <a:ext cx="5150327" cy="356884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24px</a:t>
            </a:r>
          </a:p>
        </p:txBody>
      </p:sp>
      <p:sp>
        <p:nvSpPr>
          <p:cNvPr id="11" name="Rechteck 30"/>
          <p:cNvSpPr/>
          <p:nvPr userDrawn="1"/>
        </p:nvSpPr>
        <p:spPr>
          <a:xfrm>
            <a:off x="7994799" y="723466"/>
            <a:ext cx="2209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Author name: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Image location: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image location: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542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se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9" y="4710027"/>
            <a:ext cx="265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SETTINGS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010834" y="914218"/>
            <a:ext cx="2209895" cy="19543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" b="1" noProof="0" dirty="0" smtClean="0">
                <a:solidFill>
                  <a:schemeClr val="tx1"/>
                </a:solidFill>
              </a:rPr>
              <a:t>Logo location: </a:t>
            </a:r>
          </a:p>
          <a:p>
            <a:endParaRPr lang="en-US" sz="800" b="1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Cover photo location:</a:t>
            </a:r>
          </a:p>
          <a:p>
            <a:endParaRPr lang="en-US" sz="800" b="1" baseline="0" noProof="0" dirty="0" smtClean="0">
              <a:solidFill>
                <a:schemeClr val="tx1"/>
              </a:solidFill>
            </a:endParaRPr>
          </a:p>
          <a:p>
            <a:endParaRPr lang="en-US" sz="800" b="1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Show cover photo in sidebar: yes/no</a:t>
            </a:r>
          </a:p>
          <a:p>
            <a:endParaRPr lang="en-US" sz="800" b="1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Text contrast: 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%</a:t>
            </a: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Heading font:</a:t>
            </a:r>
          </a:p>
          <a:p>
            <a:endParaRPr lang="en-US" sz="800" b="1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Body font:</a:t>
            </a:r>
          </a:p>
          <a:p>
            <a:endParaRPr lang="en-US" sz="800" b="1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Accent </a:t>
            </a:r>
            <a:r>
              <a:rPr lang="en-US" sz="800" b="1" baseline="0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800" b="1" baseline="0" noProof="0" dirty="0" smtClean="0">
                <a:solidFill>
                  <a:schemeClr val="tx1"/>
                </a:solidFill>
              </a:rPr>
              <a:t>: #000000</a:t>
            </a: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 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10367173" y="914218"/>
            <a:ext cx="2209895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" b="1" noProof="0" dirty="0" smtClean="0">
                <a:solidFill>
                  <a:schemeClr val="tx1"/>
                </a:solidFill>
              </a:rPr>
              <a:t>Navigation mode: free/restricted</a:t>
            </a:r>
          </a:p>
          <a:p>
            <a:endParaRPr lang="en-US" sz="800" b="1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Sidebar: open/closed/no sidebar</a:t>
            </a:r>
          </a:p>
          <a:p>
            <a:endParaRPr lang="en-US" sz="800" b="1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Search function: yes/no 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Unavailable in restricted mode</a:t>
            </a: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User marks lessons complete: 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yes/no</a:t>
            </a: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Lesson count labels: 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yes/no</a:t>
            </a: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r>
              <a:rPr lang="en-US" sz="800" b="1" noProof="0" dirty="0" smtClean="0">
                <a:solidFill>
                  <a:schemeClr val="tx1"/>
                </a:solidFill>
              </a:rPr>
              <a:t>Previous/Next</a:t>
            </a:r>
            <a:r>
              <a:rPr lang="en-US" sz="800" b="1" baseline="0" noProof="0" dirty="0" smtClean="0">
                <a:solidFill>
                  <a:schemeClr val="tx1"/>
                </a:solidFill>
              </a:rPr>
              <a:t> buttons: 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yes/no</a:t>
            </a:r>
            <a:r>
              <a:rPr lang="en-US" sz="800" b="1" noProof="0" dirty="0" smtClean="0">
                <a:solidFill>
                  <a:schemeClr val="tx1"/>
                </a:solidFill>
              </a:rPr>
              <a:t> </a:t>
            </a:r>
            <a:endParaRPr lang="en-US" sz="800" b="1" noProof="0" dirty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 userDrawn="1"/>
        </p:nvSpPr>
        <p:spPr>
          <a:xfrm>
            <a:off x="140742" y="924375"/>
            <a:ext cx="3712242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numCol="1">
            <a:spAutoFit/>
          </a:bodyPr>
          <a:lstStyle/>
          <a:p>
            <a:r>
              <a:rPr lang="en-US" sz="800" b="1" noProof="0" dirty="0" smtClean="0">
                <a:solidFill>
                  <a:schemeClr val="tx1"/>
                </a:solidFill>
              </a:rPr>
              <a:t>Course overview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Start Course		-Start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 Course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Resume Course		-Resume Course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Details		-Details</a:t>
            </a: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Global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Home		-Home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80% Complete		-80% Complete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Lesson 4 of 7		-Lesson 4 of 7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Lessons must be completed in order	-Lessons must be completed in order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Skip to lesson		-Skip to lesson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20 results		-20 results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1 result		- 1 result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No results for “abc”		-No results for “abc”</a:t>
            </a:r>
          </a:p>
          <a:p>
            <a:endParaRPr lang="en-US" sz="800" b="1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Quiz and Knowledge check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Start Quiz		-Start Quiz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Acceptable responses	-Acceptable responses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Question		-Question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Type your answer here	-Type your answer here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Submit		-Submit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Next		-Next	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Incorrect		-Incorrect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Correct		-Correct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Quiz results		-Quiz results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Your Score 90%		-Your Score 90%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Passing 80%		- Passing 80%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Take Again		-Take Again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Must pass quiz before continuing	-Must pass quiz before continuing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Continue		-Continue</a:t>
            </a:r>
          </a:p>
        </p:txBody>
      </p:sp>
      <p:sp>
        <p:nvSpPr>
          <p:cNvPr id="13" name="Rechteck 30"/>
          <p:cNvSpPr/>
          <p:nvPr userDrawn="1"/>
        </p:nvSpPr>
        <p:spPr>
          <a:xfrm>
            <a:off x="3999428" y="924375"/>
            <a:ext cx="3712242" cy="3908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numCol="1">
            <a:spAutoFit/>
          </a:bodyPr>
          <a:lstStyle/>
          <a:p>
            <a:r>
              <a:rPr lang="en-US" sz="800" b="1" noProof="0" dirty="0" smtClean="0">
                <a:solidFill>
                  <a:schemeClr val="tx1"/>
                </a:solidFill>
              </a:rPr>
              <a:t>Process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Step 3 of 6		-Add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 a label 3 Add a label 6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Next Step		-Next step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Lesson 5 complete		-Lesson 5 complete</a:t>
            </a: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r>
              <a:rPr lang="en-US" sz="800" b="1" noProof="0" dirty="0" smtClean="0">
                <a:solidFill>
                  <a:schemeClr val="tx1"/>
                </a:solidFill>
              </a:rPr>
              <a:t>Start</a:t>
            </a:r>
            <a:r>
              <a:rPr lang="en-US" sz="800" b="0" noProof="0" dirty="0" smtClean="0">
                <a:solidFill>
                  <a:schemeClr val="tx1"/>
                </a:solidFill>
              </a:rPr>
              <a:t>		-Start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Start again		-Start again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Swipe to continue		-Swipe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 to continue	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Sorting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6/8 cards correct		-6/8 cards correct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Replay		-Replay</a:t>
            </a:r>
          </a:p>
          <a:p>
            <a:endParaRPr lang="en-US" sz="800" b="1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Embeds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View on youtube		-View on youtube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Read more		-Read more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Flash Cards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Click cards to flip		-Click to flip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1 of 3		-1of 3</a:t>
            </a:r>
          </a:p>
          <a:p>
            <a:endParaRPr lang="en-US" sz="800" b="1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Scenario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Try again		-Try again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Continue		-Continue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Scenario complete		-Scenario Complete!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Start over		-Start over</a:t>
            </a:r>
          </a:p>
          <a:p>
            <a:endParaRPr lang="en-US" sz="800" b="1" baseline="0" noProof="0" dirty="0" smtClean="0">
              <a:solidFill>
                <a:schemeClr val="tx1"/>
              </a:solidFill>
            </a:endParaRPr>
          </a:p>
          <a:p>
            <a:r>
              <a:rPr lang="en-US" sz="800" b="1" baseline="0" noProof="0" dirty="0" smtClean="0">
                <a:solidFill>
                  <a:schemeClr val="tx1"/>
                </a:solidFill>
              </a:rPr>
              <a:t>Exit course (LMS)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Exit course		-Exit course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Bye!		-Bye!</a:t>
            </a:r>
          </a:p>
          <a:p>
            <a:r>
              <a:rPr lang="en-US" sz="800" b="0" baseline="0" noProof="0" dirty="0" smtClean="0">
                <a:solidFill>
                  <a:schemeClr val="tx1"/>
                </a:solidFill>
              </a:rPr>
              <a:t>You may now leave this page	-You may now leave this page</a:t>
            </a: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800" b="0" noProof="0" dirty="0">
              <a:solidFill>
                <a:schemeClr val="tx1"/>
              </a:solidFill>
            </a:endParaRPr>
          </a:p>
        </p:txBody>
      </p:sp>
      <p:sp>
        <p:nvSpPr>
          <p:cNvPr id="14" name="Rechteck 30"/>
          <p:cNvSpPr/>
          <p:nvPr userDrawn="1"/>
        </p:nvSpPr>
        <p:spPr>
          <a:xfrm>
            <a:off x="7934474" y="693543"/>
            <a:ext cx="2209895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Theme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17" name="Rechteck 30"/>
          <p:cNvSpPr/>
          <p:nvPr userDrawn="1"/>
        </p:nvSpPr>
        <p:spPr>
          <a:xfrm>
            <a:off x="10290813" y="693543"/>
            <a:ext cx="2209895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Navigation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18" name="Rechteck 30"/>
          <p:cNvSpPr/>
          <p:nvPr userDrawn="1"/>
        </p:nvSpPr>
        <p:spPr>
          <a:xfrm>
            <a:off x="140742" y="693543"/>
            <a:ext cx="2209895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Labels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5908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aro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QUOTE Component type: QUOTE CAROSEL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" y="769632"/>
            <a:ext cx="5150325" cy="356884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14px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7994799" y="723466"/>
            <a:ext cx="2209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slides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Show border: yes/no</a:t>
            </a:r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7994798" y="1038305"/>
            <a:ext cx="220989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Slide 1</a:t>
            </a: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Author name: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Image location: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Body text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Slide 2</a:t>
            </a: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Author name: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Image location: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10426605" y="1007138"/>
            <a:ext cx="220989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Slide </a:t>
            </a:r>
            <a:r>
              <a:rPr lang="en-US" sz="900" b="1" noProof="0" dirty="0" smtClean="0">
                <a:solidFill>
                  <a:schemeClr val="tx1"/>
                </a:solidFill>
              </a:rPr>
              <a:t>3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Author name: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Image location: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Body text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Slide 4</a:t>
            </a: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Author name: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Image location: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7793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LIST Component type: NUMBERED LIST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" y="769632"/>
            <a:ext cx="5150325" cy="356883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17px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7994799" y="723466"/>
            <a:ext cx="2209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points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noProof="0" dirty="0" smtClean="0">
                <a:solidFill>
                  <a:schemeClr val="tx1"/>
                </a:solidFill>
              </a:rPr>
              <a:t>List in order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344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box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LIST Component type: CHECKBOX LIST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" y="769632"/>
            <a:ext cx="5150324" cy="356883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17px</a:t>
            </a:r>
          </a:p>
        </p:txBody>
      </p:sp>
      <p:sp>
        <p:nvSpPr>
          <p:cNvPr id="10" name="Rechteck 30"/>
          <p:cNvSpPr/>
          <p:nvPr userDrawn="1"/>
        </p:nvSpPr>
        <p:spPr>
          <a:xfrm>
            <a:off x="5460012" y="3861417"/>
            <a:ext cx="22098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can click each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 box causing tick to appear.</a:t>
            </a:r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7994799" y="723466"/>
            <a:ext cx="220989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points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noProof="0" dirty="0" smtClean="0">
                <a:solidFill>
                  <a:schemeClr val="tx1"/>
                </a:solidFill>
              </a:rPr>
              <a:t>List in order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5751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LIST Component type: BULLETED LIST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" y="769632"/>
            <a:ext cx="5150324" cy="356883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17px</a:t>
            </a: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7994799" y="723466"/>
            <a:ext cx="220989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points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noProof="0" dirty="0" smtClean="0">
                <a:solidFill>
                  <a:schemeClr val="tx1"/>
                </a:solidFill>
              </a:rPr>
              <a:t>List in order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1196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IMAGE Component type: IMAGE CENTERED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" y="769632"/>
            <a:ext cx="5150323" cy="356883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image size: 1680x1120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7994799" y="723466"/>
            <a:ext cx="220989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Image location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Caption text: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Enable zoom on image click: yes/no</a:t>
            </a:r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60021" y="1215619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7754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IMAGE Component type: IMAGE FULL WIDTH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" y="769632"/>
            <a:ext cx="5150323" cy="356883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image size: 1681x881</a:t>
            </a:r>
          </a:p>
        </p:txBody>
      </p:sp>
      <p:sp>
        <p:nvSpPr>
          <p:cNvPr id="10" name="Rechteck 30"/>
          <p:cNvSpPr/>
          <p:nvPr userDrawn="1"/>
        </p:nvSpPr>
        <p:spPr>
          <a:xfrm>
            <a:off x="7994799" y="723466"/>
            <a:ext cx="220989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Image location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Caption text: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</p:txBody>
      </p:sp>
      <p:sp>
        <p:nvSpPr>
          <p:cNvPr id="11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60021" y="1215619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5750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IMAGE Component type: IMAGE &amp; TEXT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1" cy="356883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image size: 1680x1044</a:t>
            </a:r>
          </a:p>
        </p:txBody>
      </p:sp>
      <p:sp>
        <p:nvSpPr>
          <p:cNvPr id="11" name="Rechteck 30"/>
          <p:cNvSpPr/>
          <p:nvPr userDrawn="1"/>
        </p:nvSpPr>
        <p:spPr>
          <a:xfrm>
            <a:off x="7994799" y="723466"/>
            <a:ext cx="2209895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Image location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Caption text: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Image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position: left/right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Image size: 25%/50%/75%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Enable zoom on image click: yes/no</a:t>
            </a:r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60021" y="1215619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796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IMAGE Component type: TEXT ON IMAGE 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1" cy="356883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image size: 1681x881</a:t>
            </a:r>
          </a:p>
        </p:txBody>
      </p:sp>
      <p:sp>
        <p:nvSpPr>
          <p:cNvPr id="10" name="Rechteck 30"/>
          <p:cNvSpPr/>
          <p:nvPr userDrawn="1"/>
        </p:nvSpPr>
        <p:spPr>
          <a:xfrm>
            <a:off x="7994799" y="723466"/>
            <a:ext cx="220989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Image location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Max (3</a:t>
            </a:r>
            <a:r>
              <a:rPr lang="en-US" sz="800" b="0" i="1" baseline="0" noProof="0" dirty="0" smtClean="0">
                <a:solidFill>
                  <a:schemeClr val="tx1"/>
                </a:solidFill>
              </a:rPr>
              <a:t> lines)</a:t>
            </a: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Opacity </a:t>
            </a:r>
            <a:r>
              <a:rPr lang="en-US" sz="900" b="1" baseline="0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 </a:t>
            </a:r>
            <a:r>
              <a:rPr lang="en-US" sz="900" b="0" i="1" baseline="0" noProof="0" dirty="0" smtClean="0">
                <a:solidFill>
                  <a:schemeClr val="tx1"/>
                </a:solidFill>
              </a:rPr>
              <a:t>#000000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Opacity: </a:t>
            </a:r>
            <a:r>
              <a:rPr lang="en-US" sz="900" b="0" i="1" baseline="0" noProof="0" dirty="0" smtClean="0">
                <a:solidFill>
                  <a:schemeClr val="tx1"/>
                </a:solidFill>
              </a:rPr>
              <a:t>% </a:t>
            </a:r>
            <a:endParaRPr lang="en-US" sz="9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60021" y="1215619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32px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2216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o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GALLERY Component type: CAROSEL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" y="769632"/>
            <a:ext cx="5150323" cy="356883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image size: 1680x993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7947906" y="701302"/>
            <a:ext cx="220989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images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Enable zoom on image click: yes/no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Image </a:t>
            </a:r>
            <a:r>
              <a:rPr lang="en-US" sz="900" b="1" noProof="0" dirty="0" smtClean="0">
                <a:solidFill>
                  <a:schemeClr val="tx1"/>
                </a:solidFill>
              </a:rPr>
              <a:t>locations: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5460012" y="3861417"/>
            <a:ext cx="22098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clicks on arrows to scroll through images.</a:t>
            </a:r>
          </a:p>
        </p:txBody>
      </p:sp>
      <p:sp>
        <p:nvSpPr>
          <p:cNvPr id="10" name="Rechteck 30"/>
          <p:cNvSpPr/>
          <p:nvPr userDrawn="1"/>
        </p:nvSpPr>
        <p:spPr>
          <a:xfrm>
            <a:off x="10300337" y="701302"/>
            <a:ext cx="22098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Caption text: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60021" y="1215619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8942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GALLERY Component type: TWO COLUMN GRID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1" cy="356883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image size: 1680x1260</a:t>
            </a:r>
          </a:p>
        </p:txBody>
      </p:sp>
      <p:sp>
        <p:nvSpPr>
          <p:cNvPr id="9" name="Rechteck 30"/>
          <p:cNvSpPr/>
          <p:nvPr userDrawn="1"/>
        </p:nvSpPr>
        <p:spPr>
          <a:xfrm>
            <a:off x="7947906" y="701302"/>
            <a:ext cx="220989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images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Enable zoom on image click: yes/no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Image </a:t>
            </a:r>
            <a:r>
              <a:rPr lang="en-US" sz="900" b="1" noProof="0" dirty="0" smtClean="0">
                <a:solidFill>
                  <a:schemeClr val="tx1"/>
                </a:solidFill>
              </a:rPr>
              <a:t>locations: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10300337" y="701302"/>
            <a:ext cx="22098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Caption text: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60021" y="1215619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007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9" y="4604204"/>
            <a:ext cx="265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TEXT Component type: PARAGRAPH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16" name="Rechteck 30"/>
          <p:cNvSpPr/>
          <p:nvPr userDrawn="1"/>
        </p:nvSpPr>
        <p:spPr>
          <a:xfrm>
            <a:off x="8010430" y="654216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Body text: 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4" y="769632"/>
            <a:ext cx="5150338" cy="3568848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460022" y="769632"/>
            <a:ext cx="16568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sizes:</a:t>
            </a:r>
          </a:p>
          <a:p>
            <a:r>
              <a:rPr lang="en-AU" sz="900" dirty="0" smtClean="0"/>
              <a:t>Body: 14px</a:t>
            </a:r>
            <a:endParaRPr lang="en-AU" sz="900" dirty="0"/>
          </a:p>
        </p:txBody>
      </p:sp>
      <p:sp>
        <p:nvSpPr>
          <p:cNvPr id="8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869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GALLERY Component type: THREE COLUMN GRID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1" cy="356883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image size: </a:t>
            </a:r>
            <a:r>
              <a:rPr lang="en-AU" sz="900" dirty="0" smtClean="0"/>
              <a:t>1680x950</a:t>
            </a:r>
            <a:endParaRPr lang="en-AU" sz="900" dirty="0" smtClean="0"/>
          </a:p>
        </p:txBody>
      </p:sp>
      <p:sp>
        <p:nvSpPr>
          <p:cNvPr id="9" name="Rechteck 30"/>
          <p:cNvSpPr/>
          <p:nvPr userDrawn="1"/>
        </p:nvSpPr>
        <p:spPr>
          <a:xfrm>
            <a:off x="7947906" y="701302"/>
            <a:ext cx="220989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images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Enable zoom on image click: yes/no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Image </a:t>
            </a:r>
            <a:r>
              <a:rPr lang="en-US" sz="900" b="1" noProof="0" dirty="0" smtClean="0">
                <a:solidFill>
                  <a:schemeClr val="tx1"/>
                </a:solidFill>
              </a:rPr>
              <a:t>locations: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10300337" y="701302"/>
            <a:ext cx="22098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Caption text: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60021" y="1215619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2106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GALLERY Component type: FOUR COLUMN GRID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0" cy="356883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image size: 1680x1120</a:t>
            </a:r>
          </a:p>
        </p:txBody>
      </p:sp>
      <p:sp>
        <p:nvSpPr>
          <p:cNvPr id="9" name="Rechteck 30"/>
          <p:cNvSpPr/>
          <p:nvPr userDrawn="1"/>
        </p:nvSpPr>
        <p:spPr>
          <a:xfrm>
            <a:off x="7947906" y="701302"/>
            <a:ext cx="220989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images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Enable zoom on image click: yes/no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Image </a:t>
            </a:r>
            <a:r>
              <a:rPr lang="en-US" sz="900" b="1" noProof="0" dirty="0" smtClean="0">
                <a:solidFill>
                  <a:schemeClr val="tx1"/>
                </a:solidFill>
              </a:rPr>
              <a:t>locations: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10300337" y="701302"/>
            <a:ext cx="22098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Caption text: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60021" y="1215619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8835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MULTIMEDIA Component type: AUDIO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1" cy="3568837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7947906" y="701302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Audio transcript:</a:t>
            </a:r>
          </a:p>
        </p:txBody>
      </p:sp>
      <p:sp>
        <p:nvSpPr>
          <p:cNvPr id="9" name="Rechteck 30"/>
          <p:cNvSpPr/>
          <p:nvPr userDrawn="1"/>
        </p:nvSpPr>
        <p:spPr>
          <a:xfrm>
            <a:off x="5460011" y="3984526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clicks on play button to listen to audio.</a:t>
            </a:r>
          </a:p>
        </p:txBody>
      </p:sp>
      <p:sp>
        <p:nvSpPr>
          <p:cNvPr id="10" name="Rechteck 30"/>
          <p:cNvSpPr/>
          <p:nvPr userDrawn="1"/>
        </p:nvSpPr>
        <p:spPr>
          <a:xfrm>
            <a:off x="10300337" y="701302"/>
            <a:ext cx="220989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Audio location: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Caption text: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</p:txBody>
      </p:sp>
      <p:sp>
        <p:nvSpPr>
          <p:cNvPr id="11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60010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4265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MULTIMEDIA Component type: VIDEO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1" cy="3568836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7947906" y="701302"/>
            <a:ext cx="220989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Video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script location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Only</a:t>
            </a:r>
            <a:r>
              <a:rPr lang="en-US" sz="800" b="0" i="1" baseline="0" noProof="0" dirty="0" smtClean="0">
                <a:solidFill>
                  <a:schemeClr val="tx1"/>
                </a:solidFill>
              </a:rPr>
              <a:t> required for </a:t>
            </a:r>
            <a:r>
              <a:rPr lang="en-US" sz="800" b="0" i="1" baseline="0" noProof="0" dirty="0" smtClean="0">
                <a:solidFill>
                  <a:schemeClr val="tx1"/>
                </a:solidFill>
              </a:rPr>
              <a:t>in-house created </a:t>
            </a:r>
            <a:r>
              <a:rPr lang="en-US" sz="800" b="0" i="1" baseline="0" noProof="0" dirty="0" smtClean="0">
                <a:solidFill>
                  <a:schemeClr val="tx1"/>
                </a:solidFill>
              </a:rPr>
              <a:t>videos</a:t>
            </a:r>
          </a:p>
          <a:p>
            <a:endParaRPr lang="en-US" sz="800" b="0" i="1" baseline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Video width: small/medium/full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Allow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forward seeking: yes/no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Video </a:t>
            </a:r>
            <a:r>
              <a:rPr lang="en-US" sz="900" b="1" noProof="0" dirty="0" smtClean="0">
                <a:solidFill>
                  <a:schemeClr val="tx1"/>
                </a:solidFill>
              </a:rPr>
              <a:t>location:</a:t>
            </a: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Caption text: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5460011" y="3984526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clicks on play button to view to video.</a:t>
            </a: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60010" y="769631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972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MULTIMEDIA Component type: EMBED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0" cy="3568836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7947906" y="701302"/>
            <a:ext cx="22098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Embed code:</a:t>
            </a: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Embed width: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small/medium/full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Show border: yes/no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Show metadata y/n: </a:t>
            </a:r>
            <a:endParaRPr lang="en-US" sz="700" b="0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5460011" y="3984526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clicks on play button to view content.</a:t>
            </a: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9207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ach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MULTIMEDIA Component type: ATTACHMENT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0" cy="3568835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7947906" y="701302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Attachment location:</a:t>
            </a:r>
          </a:p>
        </p:txBody>
      </p:sp>
      <p:sp>
        <p:nvSpPr>
          <p:cNvPr id="9" name="Rechteck 30"/>
          <p:cNvSpPr/>
          <p:nvPr userDrawn="1"/>
        </p:nvSpPr>
        <p:spPr>
          <a:xfrm>
            <a:off x="5460011" y="3984526"/>
            <a:ext cx="22098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clicks on download button to download attachment.</a:t>
            </a: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0103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le attach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MULTIMEDIA Component type: CODE SNIPPET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" y="769632"/>
            <a:ext cx="5150318" cy="3568835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7947906" y="701302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</p:txBody>
      </p:sp>
      <p:sp>
        <p:nvSpPr>
          <p:cNvPr id="10" name="Rechteck 30"/>
          <p:cNvSpPr/>
          <p:nvPr userDrawn="1"/>
        </p:nvSpPr>
        <p:spPr>
          <a:xfrm>
            <a:off x="10300337" y="701302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Caption text: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</p:txBody>
      </p:sp>
      <p:sp>
        <p:nvSpPr>
          <p:cNvPr id="9" name="Rechteck 30"/>
          <p:cNvSpPr/>
          <p:nvPr userDrawn="1"/>
        </p:nvSpPr>
        <p:spPr>
          <a:xfrm>
            <a:off x="10300337" y="4257955"/>
            <a:ext cx="2209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Snippet background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900" b="1" baseline="0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 </a:t>
            </a:r>
            <a:r>
              <a:rPr lang="en-US" sz="900" b="0" baseline="0" noProof="0" dirty="0" smtClean="0">
                <a:solidFill>
                  <a:schemeClr val="tx1"/>
                </a:solidFill>
              </a:rPr>
              <a:t>#000000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60008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7921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ord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INTERACTIVE Component type: ACCORDIAN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1" cy="3568836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10310201" y="847712"/>
            <a:ext cx="22098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Container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content: 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Titles and body text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5460011" y="3984526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clicks on each title to reveal content.</a:t>
            </a: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containers: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Max (7</a:t>
            </a:r>
            <a:r>
              <a:rPr lang="en-US" sz="800" b="0" noProof="0" dirty="0" smtClean="0">
                <a:solidFill>
                  <a:schemeClr val="tx1"/>
                </a:solidFill>
              </a:rPr>
              <a:t>)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Accordion behavior: </a:t>
            </a: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items open/items closed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Enable zoom on click: yes/no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Container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content: Image/Video/Embed locations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8320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INTERACTIVE Component type: TABS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0" cy="3568836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10310201" y="847712"/>
            <a:ext cx="22098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Tab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content: 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Titles and body text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5460011" y="3984526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clicks on each tab to reveal content.</a:t>
            </a: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tabs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Enable zoom on click: yes/no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Tab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content: 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Image/Video/Embed locations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image size: 1680x945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60021" y="1215619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3524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el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INTERACTIVE Component type: LABELED GRAPHIC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0" cy="3568835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10310201" y="847712"/>
            <a:ext cx="220989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Hotspot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content: 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Image/Video/Embed locations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List according to numbered locations</a:t>
            </a:r>
            <a:endParaRPr lang="en-US" sz="800" b="0" i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Hotspot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content: 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Titles and body text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baseline="0" noProof="0" dirty="0" smtClean="0">
                <a:solidFill>
                  <a:schemeClr val="tx1"/>
                </a:solidFill>
              </a:rPr>
              <a:t>List according to numbered locations</a:t>
            </a:r>
            <a:endParaRPr lang="en-US" sz="800" b="0" i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5460011" y="3984526"/>
            <a:ext cx="230848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clicks on each hotspot to reveal content.</a:t>
            </a: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hotspots: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Main image location: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Hotspot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style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:</a:t>
            </a:r>
            <a:endParaRPr lang="en-US" sz="800" b="0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Hotspot locations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Number each location</a:t>
            </a:r>
            <a:endParaRPr lang="en-US" sz="800" b="0" i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main image </a:t>
            </a:r>
            <a:r>
              <a:rPr lang="en-AU" sz="900" dirty="0" smtClean="0"/>
              <a:t>size: </a:t>
            </a:r>
            <a:r>
              <a:rPr lang="en-AU" sz="900" dirty="0" smtClean="0"/>
              <a:t>1680x1120</a:t>
            </a:r>
            <a:endParaRPr lang="en-AU" sz="900" dirty="0" smtClean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60009" y="1700260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460009" y="1234946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hotspot </a:t>
            </a:r>
            <a:r>
              <a:rPr lang="en-AU" sz="900" dirty="0" smtClean="0"/>
              <a:t>image size: </a:t>
            </a:r>
            <a:r>
              <a:rPr lang="en-AU" sz="900" dirty="0" smtClean="0"/>
              <a:t>1680x950</a:t>
            </a:r>
            <a:endParaRPr lang="en-AU" sz="900" dirty="0" smtClean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460009" y="2076997"/>
            <a:ext cx="1737948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b="1" dirty="0" smtClean="0"/>
              <a:t>Hotspot marker style:</a:t>
            </a:r>
          </a:p>
          <a:p>
            <a:endParaRPr lang="en-AU" sz="900" dirty="0" smtClean="0"/>
          </a:p>
          <a:p>
            <a:endParaRPr lang="en-AU" sz="900" dirty="0" smtClean="0"/>
          </a:p>
          <a:p>
            <a:endParaRPr lang="en-AU" sz="900" dirty="0" smtClean="0"/>
          </a:p>
          <a:p>
            <a:endParaRPr lang="en-AU" sz="900" dirty="0" smtClean="0"/>
          </a:p>
          <a:p>
            <a:endParaRPr lang="en-AU" sz="900" dirty="0" smtClean="0"/>
          </a:p>
          <a:p>
            <a:endParaRPr lang="en-AU" sz="900" dirty="0" smtClean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74" y="2274028"/>
            <a:ext cx="195873" cy="2056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05" y="2280262"/>
            <a:ext cx="195872" cy="2056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27" y="2289658"/>
            <a:ext cx="195872" cy="2056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49" y="2288076"/>
            <a:ext cx="195871" cy="2056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56" y="2284229"/>
            <a:ext cx="195871" cy="2056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51" y="2280264"/>
            <a:ext cx="195870" cy="2056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90" y="2281845"/>
            <a:ext cx="195870" cy="2056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06" y="2287397"/>
            <a:ext cx="195869" cy="2056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45" y="2502515"/>
            <a:ext cx="195869" cy="2056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14" y="2508978"/>
            <a:ext cx="195868" cy="2056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29" y="2503072"/>
            <a:ext cx="195868" cy="2056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67" y="2508978"/>
            <a:ext cx="195867" cy="2056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49" y="2507396"/>
            <a:ext cx="195867" cy="2056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58" y="2511437"/>
            <a:ext cx="195866" cy="2056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68" y="2515478"/>
            <a:ext cx="195866" cy="20565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69" y="2514081"/>
            <a:ext cx="195865" cy="2056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44" y="2728295"/>
            <a:ext cx="195865" cy="2056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14" y="2729762"/>
            <a:ext cx="195864" cy="2056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78" y="2732574"/>
            <a:ext cx="195864" cy="2056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93" y="2736522"/>
            <a:ext cx="195863" cy="2056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48" y="2733234"/>
            <a:ext cx="195863" cy="2056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78" y="2736523"/>
            <a:ext cx="195862" cy="2056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70" y="2732575"/>
            <a:ext cx="195862" cy="20565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69" y="2736522"/>
            <a:ext cx="195861" cy="20565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58" y="2933953"/>
            <a:ext cx="195861" cy="2056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48" y="2929920"/>
            <a:ext cx="195860" cy="205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5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9" y="4604204"/>
            <a:ext cx="35149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TEXT Component type: PARAGRAPH WITH HEADING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16" name="Rechteck 30"/>
          <p:cNvSpPr/>
          <p:nvPr userDrawn="1"/>
        </p:nvSpPr>
        <p:spPr>
          <a:xfrm>
            <a:off x="8010430" y="654216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Heading text: 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4" y="769632"/>
            <a:ext cx="5150337" cy="3568848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8010430" y="1345878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Body text: 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460021" y="769632"/>
            <a:ext cx="165686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sizes:</a:t>
            </a:r>
          </a:p>
          <a:p>
            <a:r>
              <a:rPr lang="en-AU" sz="900" dirty="0" smtClean="0"/>
              <a:t>Heading: 32px</a:t>
            </a:r>
          </a:p>
          <a:p>
            <a:r>
              <a:rPr lang="en-AU" sz="900" dirty="0" smtClean="0"/>
              <a:t>Body: 14px</a:t>
            </a:r>
            <a:endParaRPr lang="en-AU" sz="900" dirty="0"/>
          </a:p>
        </p:txBody>
      </p:sp>
      <p:sp>
        <p:nvSpPr>
          <p:cNvPr id="9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4336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INTERACTIVE Component type: PROCESS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" y="769632"/>
            <a:ext cx="5150318" cy="3568835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10310201" y="847712"/>
            <a:ext cx="22098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Step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content: 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Titles and body text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5460011" y="3984526"/>
            <a:ext cx="230848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clicks on arrows to scroll through content.</a:t>
            </a: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steps: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Step label: 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Enable zoom on click: yes/no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Introduction text: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Step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content: 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Image/Video/Embed/Audio locations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image </a:t>
            </a:r>
            <a:r>
              <a:rPr lang="en-AU" sz="900" dirty="0" smtClean="0"/>
              <a:t>size: </a:t>
            </a:r>
            <a:r>
              <a:rPr lang="en-AU" sz="900" dirty="0" smtClean="0"/>
              <a:t>1480x760</a:t>
            </a:r>
            <a:endParaRPr lang="en-AU" sz="900" dirty="0" smtClean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60021" y="1240127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1030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INTERACTIVE Component type: SCENARIO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" y="769632"/>
            <a:ext cx="5150318" cy="3568834"/>
          </a:xfrm>
          <a:prstGeom prst="rect">
            <a:avLst/>
          </a:prstGeom>
        </p:spPr>
      </p:pic>
      <p:sp>
        <p:nvSpPr>
          <p:cNvPr id="9" name="Rechteck 30"/>
          <p:cNvSpPr/>
          <p:nvPr userDrawn="1"/>
        </p:nvSpPr>
        <p:spPr>
          <a:xfrm>
            <a:off x="5460008" y="3861412"/>
            <a:ext cx="233192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selects responses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 to progress through scenario.</a:t>
            </a:r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Scenario title: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image style/location: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Character </a:t>
            </a:r>
            <a:r>
              <a:rPr lang="en-US" sz="900" b="1" noProof="0" dirty="0" smtClean="0">
                <a:solidFill>
                  <a:schemeClr val="tx1"/>
                </a:solidFill>
              </a:rPr>
              <a:t>style: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Character dialogue: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Text choice 1: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Text choice 2: 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426605" y="853702"/>
            <a:ext cx="2209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Feedback Positive: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Feedback Negative:</a:t>
            </a: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retry/continue</a:t>
            </a:r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2" name="Rechteck 50"/>
          <p:cNvSpPr/>
          <p:nvPr userDrawn="1"/>
        </p:nvSpPr>
        <p:spPr>
          <a:xfrm rot="298610">
            <a:off x="5647199" y="1803480"/>
            <a:ext cx="2104282" cy="10240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Attention</a:t>
            </a:r>
            <a:r>
              <a:rPr lang="en-US" sz="1400" dirty="0" smtClean="0">
                <a:solidFill>
                  <a:schemeClr val="bg1"/>
                </a:solidFill>
              </a:rPr>
              <a:t>! Duplicate this slide for each step in dialogue.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460008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7368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INTERACTIVE Component type: SORTING ACTIVITY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" y="769632"/>
            <a:ext cx="5150317" cy="3568834"/>
          </a:xfrm>
          <a:prstGeom prst="rect">
            <a:avLst/>
          </a:prstGeom>
        </p:spPr>
      </p:pic>
      <p:sp>
        <p:nvSpPr>
          <p:cNvPr id="9" name="Rechteck 30"/>
          <p:cNvSpPr/>
          <p:nvPr userDrawn="1"/>
        </p:nvSpPr>
        <p:spPr>
          <a:xfrm>
            <a:off x="5460008" y="3861412"/>
            <a:ext cx="233192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drags each card to the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 desired location.</a:t>
            </a:r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categories: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Max (4)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Category 1 title: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Category 1 items: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Category 2 title: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Category 2 items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8" name="Rechteck 30"/>
          <p:cNvSpPr/>
          <p:nvPr userDrawn="1"/>
        </p:nvSpPr>
        <p:spPr>
          <a:xfrm>
            <a:off x="10426605" y="1253812"/>
            <a:ext cx="2209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Category 3 </a:t>
            </a:r>
            <a:r>
              <a:rPr lang="en-US" sz="900" b="1" noProof="0" dirty="0" smtClean="0">
                <a:solidFill>
                  <a:schemeClr val="tx1"/>
                </a:solidFill>
              </a:rPr>
              <a:t>title: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Category </a:t>
            </a:r>
            <a:r>
              <a:rPr lang="en-US" sz="900" b="1" noProof="0" dirty="0" smtClean="0">
                <a:solidFill>
                  <a:schemeClr val="tx1"/>
                </a:solidFill>
              </a:rPr>
              <a:t>3 </a:t>
            </a:r>
            <a:r>
              <a:rPr lang="en-US" sz="900" b="1" noProof="0" dirty="0" smtClean="0">
                <a:solidFill>
                  <a:schemeClr val="tx1"/>
                </a:solidFill>
              </a:rPr>
              <a:t>items: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Category </a:t>
            </a:r>
            <a:r>
              <a:rPr lang="en-US" sz="900" b="1" noProof="0" dirty="0" smtClean="0">
                <a:solidFill>
                  <a:schemeClr val="tx1"/>
                </a:solidFill>
              </a:rPr>
              <a:t>4 </a:t>
            </a:r>
            <a:r>
              <a:rPr lang="en-US" sz="900" b="1" noProof="0" dirty="0" smtClean="0">
                <a:solidFill>
                  <a:schemeClr val="tx1"/>
                </a:solidFill>
              </a:rPr>
              <a:t>title: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Category </a:t>
            </a:r>
            <a:r>
              <a:rPr lang="en-US" sz="900" b="1" noProof="0" dirty="0" smtClean="0">
                <a:solidFill>
                  <a:schemeClr val="tx1"/>
                </a:solidFill>
              </a:rPr>
              <a:t>4 </a:t>
            </a:r>
            <a:r>
              <a:rPr lang="en-US" sz="900" b="1" noProof="0" dirty="0" smtClean="0">
                <a:solidFill>
                  <a:schemeClr val="tx1"/>
                </a:solidFill>
              </a:rPr>
              <a:t>items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2931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INTERACTIVE Component type: TIMELINE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" y="769632"/>
            <a:ext cx="5150317" cy="3568833"/>
          </a:xfrm>
          <a:prstGeom prst="rect">
            <a:avLst/>
          </a:prstGeom>
        </p:spPr>
      </p:pic>
      <p:sp>
        <p:nvSpPr>
          <p:cNvPr id="11" name="Rechteck 30"/>
          <p:cNvSpPr/>
          <p:nvPr userDrawn="1"/>
        </p:nvSpPr>
        <p:spPr>
          <a:xfrm>
            <a:off x="8100306" y="853702"/>
            <a:ext cx="2209895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of events: 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Event 1: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Event Date: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Optional</a:t>
            </a:r>
            <a:endParaRPr lang="en-US" sz="800" b="0" i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Event Title: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Body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text: 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Event 2: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Event Date: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Optional</a:t>
            </a:r>
            <a:endParaRPr lang="en-US" sz="800" b="0" i="1" noProof="0" dirty="0" smtClean="0">
              <a:solidFill>
                <a:schemeClr val="tx1"/>
              </a:solidFill>
            </a:endParaRP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Event Title: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7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Body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text: 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Optional</a:t>
            </a: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8" name="Rechteck 30"/>
          <p:cNvSpPr/>
          <p:nvPr userDrawn="1"/>
        </p:nvSpPr>
        <p:spPr>
          <a:xfrm>
            <a:off x="10310201" y="845202"/>
            <a:ext cx="220989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Event 1 content: 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Image/Video/Embed/Audio locations: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Event 2 content: 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Image/Video/Embed/Audio locations: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50"/>
          <p:cNvSpPr/>
          <p:nvPr userDrawn="1"/>
        </p:nvSpPr>
        <p:spPr>
          <a:xfrm rot="298610">
            <a:off x="5623753" y="1788183"/>
            <a:ext cx="2104282" cy="10240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Attention</a:t>
            </a:r>
            <a:r>
              <a:rPr lang="en-US" sz="1400" dirty="0" smtClean="0">
                <a:solidFill>
                  <a:schemeClr val="bg1"/>
                </a:solidFill>
              </a:rPr>
              <a:t>! If required, duplicate this slide for each new event.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image </a:t>
            </a:r>
            <a:r>
              <a:rPr lang="en-AU" sz="900" dirty="0" smtClean="0"/>
              <a:t>size: </a:t>
            </a:r>
            <a:r>
              <a:rPr lang="en-AU" sz="900" dirty="0" smtClean="0"/>
              <a:t>1680x1120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7820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sh car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INTERACTIVE Component type: FLASH CARD GRID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1" y="769632"/>
            <a:ext cx="5150315" cy="3568833"/>
          </a:xfrm>
          <a:prstGeom prst="rect">
            <a:avLst/>
          </a:prstGeom>
        </p:spPr>
      </p:pic>
      <p:sp>
        <p:nvSpPr>
          <p:cNvPr id="9" name="Rechteck 30"/>
          <p:cNvSpPr/>
          <p:nvPr userDrawn="1"/>
        </p:nvSpPr>
        <p:spPr>
          <a:xfrm>
            <a:off x="5460008" y="3861412"/>
            <a:ext cx="233192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clicks each card causing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 card to flip and reveal content.</a:t>
            </a:r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of cards: </a:t>
            </a:r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Show card flip hint: yes/no</a:t>
            </a:r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1 Front: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1 Back: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2 Front: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endParaRPr lang="en-US" sz="700" b="0" noProof="0" dirty="0" smtClean="0">
              <a:solidFill>
                <a:schemeClr val="tx1"/>
              </a:solidFill>
            </a:endParaRP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endParaRPr lang="en-US" sz="8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2 Back: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 userDrawn="1"/>
        </p:nvSpPr>
        <p:spPr>
          <a:xfrm>
            <a:off x="10304246" y="1283783"/>
            <a:ext cx="220989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3 Front: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3 Back: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4 Front: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endParaRPr lang="en-US" sz="700" b="0" noProof="0" dirty="0" smtClean="0">
              <a:solidFill>
                <a:schemeClr val="tx1"/>
              </a:solidFill>
            </a:endParaRP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4 Back: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</a:t>
            </a:r>
            <a:r>
              <a:rPr lang="en-US" sz="800" b="0" i="1" baseline="0" noProof="0" dirty="0" smtClean="0">
                <a:solidFill>
                  <a:schemeClr val="tx1"/>
                </a:solidFill>
              </a:rPr>
              <a:t>location</a:t>
            </a:r>
            <a:endParaRPr lang="en-US" sz="800" b="0" i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image size: </a:t>
            </a:r>
            <a:r>
              <a:rPr lang="en-AU" sz="900" dirty="0" smtClean="0"/>
              <a:t>1680x950</a:t>
            </a:r>
            <a:endParaRPr lang="en-AU" sz="900" dirty="0" smtClean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460006" y="1204439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1717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sh card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INTERACTIVE Component type: FLASH CARD STACK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1" y="769632"/>
            <a:ext cx="5150315" cy="3568832"/>
          </a:xfrm>
          <a:prstGeom prst="rect">
            <a:avLst/>
          </a:prstGeom>
        </p:spPr>
      </p:pic>
      <p:sp>
        <p:nvSpPr>
          <p:cNvPr id="9" name="Rechteck 30"/>
          <p:cNvSpPr/>
          <p:nvPr userDrawn="1"/>
        </p:nvSpPr>
        <p:spPr>
          <a:xfrm>
            <a:off x="5460006" y="3738300"/>
            <a:ext cx="23319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clicks each card causing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 card to flip and reveal content. User clicks arrows to progress through cards. </a:t>
            </a:r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of cards: </a:t>
            </a:r>
            <a:endParaRPr lang="en-US" sz="900" b="1" baseline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noProof="0" dirty="0" smtClean="0">
                <a:solidFill>
                  <a:schemeClr val="tx1"/>
                </a:solidFill>
              </a:rPr>
              <a:t>Show card flip hint: yes/no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1 Front: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1 Back: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2 Front: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2 Back: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 userDrawn="1"/>
        </p:nvSpPr>
        <p:spPr>
          <a:xfrm>
            <a:off x="10310201" y="1222226"/>
            <a:ext cx="220989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3 Front: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3 Back: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4 Front: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location</a:t>
            </a:r>
          </a:p>
          <a:p>
            <a:endParaRPr lang="en-US" sz="700" b="0" noProof="0" dirty="0" smtClean="0">
              <a:solidFill>
                <a:schemeClr val="tx1"/>
              </a:solidFill>
            </a:endParaRP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endParaRPr lang="en-US" sz="800" b="1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Card 4 Back:</a:t>
            </a: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Text/centered image/full card 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baseline="0" noProof="0" dirty="0" smtClean="0">
                <a:solidFill>
                  <a:schemeClr val="tx1"/>
                </a:solidFill>
              </a:rPr>
              <a:t>Include image </a:t>
            </a:r>
            <a:r>
              <a:rPr lang="en-US" sz="800" b="0" i="1" baseline="0" noProof="0" dirty="0" smtClean="0">
                <a:solidFill>
                  <a:schemeClr val="tx1"/>
                </a:solidFill>
              </a:rPr>
              <a:t>location</a:t>
            </a:r>
            <a:endParaRPr lang="en-US" sz="800" b="0" i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60021" y="769632"/>
            <a:ext cx="1737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image size: </a:t>
            </a:r>
            <a:r>
              <a:rPr lang="en-AU" sz="900" dirty="0" smtClean="0"/>
              <a:t>1680x950</a:t>
            </a:r>
            <a:endParaRPr lang="en-AU" sz="900" dirty="0" smtClean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460006" y="1204439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521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INTERACTIVE Component type: BUTTON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1" y="769632"/>
            <a:ext cx="5150314" cy="3568832"/>
          </a:xfrm>
          <a:prstGeom prst="rect">
            <a:avLst/>
          </a:prstGeom>
        </p:spPr>
      </p:pic>
      <p:sp>
        <p:nvSpPr>
          <p:cNvPr id="9" name="Rechteck 30"/>
          <p:cNvSpPr/>
          <p:nvPr userDrawn="1"/>
        </p:nvSpPr>
        <p:spPr>
          <a:xfrm>
            <a:off x="5460005" y="3615189"/>
            <a:ext cx="233192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noProof="0" dirty="0" smtClean="0">
                <a:solidFill>
                  <a:schemeClr val="tx1"/>
                </a:solidFill>
              </a:rPr>
              <a:t>User clicks button to go to new destination.</a:t>
            </a:r>
            <a:r>
              <a:rPr lang="en-A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destination can be a URL, another lesson, or an email address. You can type a description here.</a:t>
            </a:r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Button label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 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Button destination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Button </a:t>
            </a:r>
            <a:r>
              <a:rPr lang="en-US" sz="900" b="1" baseline="0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 </a:t>
            </a:r>
            <a:r>
              <a:rPr lang="en-US" sz="900" b="0" i="1" baseline="0" noProof="0" dirty="0" smtClean="0">
                <a:solidFill>
                  <a:schemeClr val="tx1"/>
                </a:solidFill>
              </a:rPr>
              <a:t>#000000</a:t>
            </a:r>
            <a:endParaRPr lang="en-US" sz="900" b="0" i="1" baseline="0" noProof="0" dirty="0" smtClean="0">
              <a:solidFill>
                <a:schemeClr val="tx1"/>
              </a:solidFill>
            </a:endParaRPr>
          </a:p>
          <a:p>
            <a:endParaRPr lang="en-US" sz="900" b="1" i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Body text:</a:t>
            </a:r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8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53656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7978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tton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INTERACTIVE Component type: BUTTON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1" y="769632"/>
            <a:ext cx="5150314" cy="3568831"/>
          </a:xfrm>
          <a:prstGeom prst="rect">
            <a:avLst/>
          </a:prstGeom>
        </p:spPr>
      </p:pic>
      <p:sp>
        <p:nvSpPr>
          <p:cNvPr id="9" name="Rechteck 30"/>
          <p:cNvSpPr/>
          <p:nvPr userDrawn="1"/>
        </p:nvSpPr>
        <p:spPr>
          <a:xfrm>
            <a:off x="5460005" y="3615189"/>
            <a:ext cx="233192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noProof="0" dirty="0" smtClean="0">
                <a:solidFill>
                  <a:schemeClr val="tx1"/>
                </a:solidFill>
              </a:rPr>
              <a:t>User clicks button to go to new destination.</a:t>
            </a:r>
            <a:r>
              <a:rPr lang="en-A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destination can be a URL, another lesson, or an email address. You can type a description here.</a:t>
            </a:r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buttons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noProof="0" dirty="0" smtClean="0">
                <a:solidFill>
                  <a:schemeClr val="tx1"/>
                </a:solidFill>
              </a:rPr>
              <a:t>Button </a:t>
            </a:r>
            <a:r>
              <a:rPr lang="en-US" sz="900" b="1" baseline="0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 </a:t>
            </a:r>
            <a:r>
              <a:rPr lang="en-US" sz="900" b="0" i="1" baseline="0" noProof="0" dirty="0" smtClean="0">
                <a:solidFill>
                  <a:schemeClr val="tx1"/>
                </a:solidFill>
              </a:rPr>
              <a:t>#000000</a:t>
            </a:r>
            <a:endParaRPr lang="en-US" sz="900" b="1" i="1" baseline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Button 1 label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 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Button 1 destination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Body 1 text: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Button 2 label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 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Button 2 destination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Body 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2 text:</a:t>
            </a:r>
            <a:endParaRPr lang="en-US" sz="900" b="0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8" name="Rechteck 30"/>
          <p:cNvSpPr/>
          <p:nvPr userDrawn="1"/>
        </p:nvSpPr>
        <p:spPr>
          <a:xfrm>
            <a:off x="10304245" y="1407579"/>
            <a:ext cx="220989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Button 3 label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 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Button 3 destination: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Body 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3 text: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Button 4 label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 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Button 4 destination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Body 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4 text:</a:t>
            </a:r>
            <a:endParaRPr lang="en-US" sz="900" b="0" baseline="0" noProof="0" dirty="0" smtClean="0">
              <a:solidFill>
                <a:schemeClr val="tx1"/>
              </a:solidFill>
            </a:endParaRPr>
          </a:p>
          <a:p>
            <a:endParaRPr lang="en-US" sz="800" b="0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53656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7247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INTERACTIVE Component type: STORYLINE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8" name="Rechteck 50"/>
          <p:cNvSpPr/>
          <p:nvPr userDrawn="1"/>
        </p:nvSpPr>
        <p:spPr>
          <a:xfrm rot="298610">
            <a:off x="9328245" y="2444675"/>
            <a:ext cx="2104282" cy="10240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Attention</a:t>
            </a:r>
            <a:r>
              <a:rPr lang="en-US" sz="1400" dirty="0" smtClean="0">
                <a:solidFill>
                  <a:schemeClr val="bg1"/>
                </a:solidFill>
              </a:rPr>
              <a:t>! Use </a:t>
            </a:r>
            <a:r>
              <a:rPr lang="en-US" sz="1400" dirty="0" smtClean="0">
                <a:solidFill>
                  <a:schemeClr val="bg1"/>
                </a:solidFill>
              </a:rPr>
              <a:t>Storyline</a:t>
            </a:r>
            <a:r>
              <a:rPr lang="en-US" sz="1400" baseline="0" dirty="0" smtClean="0">
                <a:solidFill>
                  <a:schemeClr val="bg1"/>
                </a:solidFill>
              </a:rPr>
              <a:t> storyboard </a:t>
            </a:r>
            <a:r>
              <a:rPr lang="en-US" sz="1400" baseline="0" dirty="0" smtClean="0">
                <a:solidFill>
                  <a:schemeClr val="bg1"/>
                </a:solidFill>
              </a:rPr>
              <a:t>for all </a:t>
            </a:r>
            <a:r>
              <a:rPr lang="en-US" sz="1400" baseline="0" dirty="0" smtClean="0">
                <a:solidFill>
                  <a:schemeClr val="bg1"/>
                </a:solidFill>
              </a:rPr>
              <a:t>Storyline </a:t>
            </a:r>
            <a:r>
              <a:rPr lang="en-US" sz="1400" baseline="0" dirty="0" err="1" smtClean="0">
                <a:solidFill>
                  <a:schemeClr val="bg1"/>
                </a:solidFill>
              </a:rPr>
              <a:t>activites</a:t>
            </a:r>
            <a:r>
              <a:rPr lang="en-US" sz="1400" baseline="0" dirty="0" smtClean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2" y="769632"/>
            <a:ext cx="5150312" cy="3568831"/>
          </a:xfrm>
          <a:prstGeom prst="rect">
            <a:avLst/>
          </a:prstGeom>
        </p:spPr>
      </p:pic>
      <p:sp>
        <p:nvSpPr>
          <p:cNvPr id="33" name="Rechteck 30"/>
          <p:cNvSpPr/>
          <p:nvPr userDrawn="1"/>
        </p:nvSpPr>
        <p:spPr>
          <a:xfrm>
            <a:off x="8100306" y="853702"/>
            <a:ext cx="2209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Storyline storyboard location: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Storyline file location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Storyline width: small/medium/full 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8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9318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9291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</a:t>
            </a:r>
            <a:r>
              <a:rPr lang="en-US" sz="900" b="1" noProof="0" dirty="0" smtClean="0">
                <a:solidFill>
                  <a:schemeClr val="tx1"/>
                </a:solidFill>
              </a:rPr>
              <a:t>KNOWLEDGE CHECK </a:t>
            </a:r>
            <a:r>
              <a:rPr lang="en-US" sz="900" b="1" noProof="0" dirty="0" smtClean="0">
                <a:solidFill>
                  <a:schemeClr val="tx1"/>
                </a:solidFill>
              </a:rPr>
              <a:t>Component type: </a:t>
            </a:r>
            <a:r>
              <a:rPr lang="en-US" sz="900" b="1" noProof="0" dirty="0" smtClean="0">
                <a:solidFill>
                  <a:schemeClr val="tx1"/>
                </a:solidFill>
              </a:rPr>
              <a:t>MULTIPLE CHOICE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0" cy="3568836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10310201" y="847712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Image/Video/Embed locations: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Optional</a:t>
            </a:r>
            <a:endParaRPr lang="en-US" sz="800" b="0" i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5460009" y="3861414"/>
            <a:ext cx="22098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</a:t>
            </a:r>
            <a:r>
              <a:rPr lang="en-US" sz="800" b="0" noProof="0" dirty="0" smtClean="0">
                <a:solidFill>
                  <a:schemeClr val="tx1"/>
                </a:solidFill>
              </a:rPr>
              <a:t>selects an answer from a list of multiple choices. </a:t>
            </a:r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</a:t>
            </a:r>
            <a:r>
              <a:rPr lang="en-US" sz="900" b="1" noProof="0" dirty="0" smtClean="0">
                <a:solidFill>
                  <a:schemeClr val="tx1"/>
                </a:solidFill>
              </a:rPr>
              <a:t>choices: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Question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text: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Choice 1 text:</a:t>
            </a:r>
          </a:p>
          <a:p>
            <a:r>
              <a:rPr lang="en-US" sz="900" b="0" i="1" noProof="0" dirty="0" smtClean="0">
                <a:solidFill>
                  <a:srgbClr val="00B050"/>
                </a:solidFill>
              </a:rPr>
              <a:t>Highlight correct</a:t>
            </a:r>
            <a:r>
              <a:rPr lang="en-US" sz="900" b="0" i="1" baseline="0" noProof="0" dirty="0" smtClean="0">
                <a:solidFill>
                  <a:srgbClr val="00B050"/>
                </a:solidFill>
              </a:rPr>
              <a:t> choice text in green</a:t>
            </a:r>
            <a:endParaRPr lang="en-US" sz="900" b="0" i="1" noProof="0" dirty="0" smtClean="0">
              <a:solidFill>
                <a:srgbClr val="00B050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Choice 1 feedback text: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Choice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2 text:</a:t>
            </a:r>
          </a:p>
          <a:p>
            <a:r>
              <a:rPr lang="en-US" sz="900" b="0" i="1" baseline="0" noProof="0" dirty="0" smtClean="0">
                <a:solidFill>
                  <a:srgbClr val="FF0000"/>
                </a:solidFill>
              </a:rPr>
              <a:t>Highlight incorrect choice text in red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Choice 2 feedback text: 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Choice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3 text:</a:t>
            </a:r>
          </a:p>
          <a:p>
            <a:r>
              <a:rPr lang="en-US" sz="900" b="0" i="1" baseline="0" noProof="0" dirty="0" smtClean="0">
                <a:solidFill>
                  <a:srgbClr val="FF0000"/>
                </a:solidFill>
              </a:rPr>
              <a:t>Highlight incorrect choice text in red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Choice 3 feedback text: 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53656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17px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1785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TEXT Component type: PARAGRAPH WITH SUBHEADING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16" name="Rechteck 30"/>
          <p:cNvSpPr/>
          <p:nvPr userDrawn="1"/>
        </p:nvSpPr>
        <p:spPr>
          <a:xfrm>
            <a:off x="8010430" y="654216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Heading text: 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4" y="769632"/>
            <a:ext cx="5150337" cy="3568847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8010430" y="1345878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Body text: 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460021" y="769632"/>
            <a:ext cx="165686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sizes:</a:t>
            </a:r>
          </a:p>
          <a:p>
            <a:r>
              <a:rPr lang="en-AU" sz="900" dirty="0" smtClean="0"/>
              <a:t>Heading: 24px</a:t>
            </a:r>
          </a:p>
          <a:p>
            <a:r>
              <a:rPr lang="en-AU" sz="900" dirty="0" smtClean="0"/>
              <a:t>Body: 14px</a:t>
            </a:r>
            <a:endParaRPr lang="en-AU" sz="900" dirty="0"/>
          </a:p>
        </p:txBody>
      </p:sp>
      <p:sp>
        <p:nvSpPr>
          <p:cNvPr id="9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1761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respo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41089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</a:t>
            </a:r>
            <a:r>
              <a:rPr lang="en-US" sz="900" b="1" noProof="0" dirty="0" smtClean="0">
                <a:solidFill>
                  <a:schemeClr val="tx1"/>
                </a:solidFill>
              </a:rPr>
              <a:t>KNOWLEDGE CHECK </a:t>
            </a:r>
            <a:r>
              <a:rPr lang="en-US" sz="900" b="1" noProof="0" dirty="0" smtClean="0">
                <a:solidFill>
                  <a:schemeClr val="tx1"/>
                </a:solidFill>
              </a:rPr>
              <a:t>Component type: </a:t>
            </a:r>
            <a:r>
              <a:rPr lang="en-US" sz="900" b="1" noProof="0" dirty="0" smtClean="0">
                <a:solidFill>
                  <a:schemeClr val="tx1"/>
                </a:solidFill>
              </a:rPr>
              <a:t>MULTIPLE RESPONSE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0" cy="3568835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10310201" y="847712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Image/Video/Embed locations: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Optional</a:t>
            </a:r>
            <a:endParaRPr lang="en-US" sz="800" b="0" i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5460009" y="3861414"/>
            <a:ext cx="22098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</a:t>
            </a:r>
            <a:r>
              <a:rPr lang="en-US" sz="800" b="0" noProof="0" dirty="0" smtClean="0">
                <a:solidFill>
                  <a:schemeClr val="tx1"/>
                </a:solidFill>
              </a:rPr>
              <a:t>selects an answer from a list of multiple choices. </a:t>
            </a:r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</a:t>
            </a:r>
            <a:r>
              <a:rPr lang="en-US" sz="900" b="1" noProof="0" dirty="0" smtClean="0">
                <a:solidFill>
                  <a:schemeClr val="tx1"/>
                </a:solidFill>
              </a:rPr>
              <a:t>choices: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Question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text: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Choice 1 text:</a:t>
            </a:r>
          </a:p>
          <a:p>
            <a:r>
              <a:rPr lang="en-US" sz="900" b="0" i="1" noProof="0" dirty="0" smtClean="0">
                <a:solidFill>
                  <a:srgbClr val="00B050"/>
                </a:solidFill>
              </a:rPr>
              <a:t>Highlight correct</a:t>
            </a:r>
            <a:r>
              <a:rPr lang="en-US" sz="900" b="0" i="1" baseline="0" noProof="0" dirty="0" smtClean="0">
                <a:solidFill>
                  <a:srgbClr val="00B050"/>
                </a:solidFill>
              </a:rPr>
              <a:t> choice text in green</a:t>
            </a:r>
            <a:endParaRPr lang="en-US" sz="900" b="0" i="1" noProof="0" dirty="0" smtClean="0">
              <a:solidFill>
                <a:srgbClr val="00B050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Choice 1 feedback text: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Choice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2 text:</a:t>
            </a:r>
          </a:p>
          <a:p>
            <a:r>
              <a:rPr lang="en-US" sz="900" b="0" i="1" baseline="0" noProof="0" dirty="0" smtClean="0">
                <a:solidFill>
                  <a:srgbClr val="FF0000"/>
                </a:solidFill>
              </a:rPr>
              <a:t>Highlight incorrect choice text in red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Choice 2 feedback text: 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Choice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3 text:</a:t>
            </a:r>
          </a:p>
          <a:p>
            <a:r>
              <a:rPr lang="en-US" sz="900" b="0" i="1" baseline="0" noProof="0" dirty="0" smtClean="0">
                <a:solidFill>
                  <a:srgbClr val="FF0000"/>
                </a:solidFill>
              </a:rPr>
              <a:t>Highlight incorrect choice text in red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Choice 3 feedback text: 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53656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17px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028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 in th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41089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</a:t>
            </a:r>
            <a:r>
              <a:rPr lang="en-US" sz="900" b="1" noProof="0" dirty="0" smtClean="0">
                <a:solidFill>
                  <a:schemeClr val="tx1"/>
                </a:solidFill>
              </a:rPr>
              <a:t>KNOWLEDGE CHECK </a:t>
            </a:r>
            <a:r>
              <a:rPr lang="en-US" sz="900" b="1" noProof="0" dirty="0" smtClean="0">
                <a:solidFill>
                  <a:schemeClr val="tx1"/>
                </a:solidFill>
              </a:rPr>
              <a:t>Component type: </a:t>
            </a:r>
            <a:r>
              <a:rPr lang="en-US" sz="900" b="1" noProof="0" dirty="0" smtClean="0">
                <a:solidFill>
                  <a:schemeClr val="tx1"/>
                </a:solidFill>
              </a:rPr>
              <a:t>FILL IN THE BLANK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" y="769632"/>
            <a:ext cx="5150318" cy="3568835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10310201" y="847712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Image/Video/Embed locations: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Optional</a:t>
            </a:r>
            <a:endParaRPr lang="en-US" sz="800" b="0" i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5460009" y="3861414"/>
            <a:ext cx="22537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</a:t>
            </a:r>
            <a:r>
              <a:rPr lang="en-US" sz="800" b="0" noProof="0" dirty="0" smtClean="0">
                <a:solidFill>
                  <a:schemeClr val="tx1"/>
                </a:solidFill>
              </a:rPr>
              <a:t>enters a word to answer the question.</a:t>
            </a:r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Question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text: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Acceptable answers:</a:t>
            </a:r>
            <a:endParaRPr lang="en-US" sz="900" b="0" noProof="0" dirty="0" smtClean="0">
              <a:solidFill>
                <a:srgbClr val="00B050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Feedback text correct: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Feedback text incorrect:  </a:t>
            </a:r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53656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17px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25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c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41089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</a:t>
            </a:r>
            <a:r>
              <a:rPr lang="en-US" sz="900" b="1" noProof="0" dirty="0" smtClean="0">
                <a:solidFill>
                  <a:schemeClr val="tx1"/>
                </a:solidFill>
              </a:rPr>
              <a:t>KNOWLEDGE CHECK </a:t>
            </a:r>
            <a:r>
              <a:rPr lang="en-US" sz="900" b="1" noProof="0" dirty="0" smtClean="0">
                <a:solidFill>
                  <a:schemeClr val="tx1"/>
                </a:solidFill>
              </a:rPr>
              <a:t>Component type: </a:t>
            </a:r>
            <a:r>
              <a:rPr lang="en-US" sz="900" b="1" noProof="0" dirty="0" smtClean="0">
                <a:solidFill>
                  <a:schemeClr val="tx1"/>
                </a:solidFill>
              </a:rPr>
              <a:t>MATCHING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" y="769632"/>
            <a:ext cx="5150318" cy="3568834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10310201" y="847712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Image/Video/Embed locations: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Optional</a:t>
            </a:r>
            <a:endParaRPr lang="en-US" sz="800" b="0" i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5460008" y="3738302"/>
            <a:ext cx="22537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</a:t>
            </a:r>
            <a:r>
              <a:rPr lang="en-US" sz="800" b="0" noProof="0" dirty="0" smtClean="0">
                <a:solidFill>
                  <a:schemeClr val="tx1"/>
                </a:solidFill>
              </a:rPr>
              <a:t>matches text from column A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 with text from column B</a:t>
            </a:r>
            <a:r>
              <a:rPr lang="en-US" sz="800" b="0" noProof="0" dirty="0" smtClean="0">
                <a:solidFill>
                  <a:schemeClr val="tx1"/>
                </a:solidFill>
              </a:rPr>
              <a:t>. </a:t>
            </a:r>
            <a:r>
              <a:rPr lang="en-US" sz="800" b="1" noProof="0" dirty="0" smtClean="0">
                <a:solidFill>
                  <a:schemeClr val="tx1"/>
                </a:solidFill>
              </a:rPr>
              <a:t>NOTE: Selections must be in correct order to register</a:t>
            </a:r>
            <a:r>
              <a:rPr lang="en-US" sz="800" b="1" baseline="0" noProof="0" dirty="0" smtClean="0">
                <a:solidFill>
                  <a:schemeClr val="tx1"/>
                </a:solidFill>
              </a:rPr>
              <a:t> as complete.</a:t>
            </a:r>
            <a:endParaRPr lang="en-US" sz="800" b="1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choices/matches: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Max</a:t>
            </a:r>
            <a:r>
              <a:rPr lang="en-US" sz="800" b="0" i="1" baseline="0" noProof="0" dirty="0" smtClean="0">
                <a:solidFill>
                  <a:schemeClr val="tx1"/>
                </a:solidFill>
              </a:rPr>
              <a:t> (6)</a:t>
            </a:r>
            <a:endParaRPr lang="en-US" sz="800" b="0" i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Question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text: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Choices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text: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List in order</a:t>
            </a:r>
            <a:endParaRPr lang="en-US" sz="800" b="0" i="1" noProof="0" dirty="0" smtClean="0">
              <a:solidFill>
                <a:srgbClr val="00B050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Matches text: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List in order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Feedback text correct:  </a:t>
            </a:r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Feedback text incorrect:  </a:t>
            </a:r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53656" y="769632"/>
            <a:ext cx="17379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font </a:t>
            </a:r>
            <a:r>
              <a:rPr lang="en-AU" sz="900" dirty="0" smtClean="0"/>
              <a:t>size: </a:t>
            </a:r>
            <a:r>
              <a:rPr lang="en-AU" sz="900" dirty="0" smtClean="0"/>
              <a:t>17px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0983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9291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</a:t>
            </a:r>
            <a:r>
              <a:rPr lang="en-US" sz="900" b="1" noProof="0" dirty="0" smtClean="0">
                <a:solidFill>
                  <a:schemeClr val="tx1"/>
                </a:solidFill>
              </a:rPr>
              <a:t>CHART Component </a:t>
            </a:r>
            <a:r>
              <a:rPr lang="en-US" sz="900" b="1" noProof="0" dirty="0" smtClean="0">
                <a:solidFill>
                  <a:schemeClr val="tx1"/>
                </a:solidFill>
              </a:rPr>
              <a:t>type: </a:t>
            </a:r>
            <a:r>
              <a:rPr lang="en-US" sz="900" b="1" noProof="0" dirty="0" smtClean="0">
                <a:solidFill>
                  <a:schemeClr val="tx1"/>
                </a:solidFill>
              </a:rPr>
              <a:t>BAR CHART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9" y="769632"/>
            <a:ext cx="5150320" cy="3568835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10310201" y="847712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Chart </a:t>
            </a:r>
            <a:r>
              <a:rPr lang="en-US" sz="900" b="1" baseline="0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#000000</a:t>
            </a:r>
            <a:endParaRPr lang="en-US" sz="800" b="0" i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</a:t>
            </a:r>
            <a:r>
              <a:rPr lang="en-US" sz="900" b="1" noProof="0" dirty="0" smtClean="0">
                <a:solidFill>
                  <a:schemeClr val="tx1"/>
                </a:solidFill>
              </a:rPr>
              <a:t>bars: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Bar chart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title: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Items label: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Values label:</a:t>
            </a:r>
            <a:endParaRPr lang="en-US" sz="900" b="0" noProof="0" dirty="0" smtClean="0">
              <a:solidFill>
                <a:srgbClr val="00B050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Items and values: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E.g. 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chairs 42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tables 81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53656" y="769632"/>
            <a:ext cx="22162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heading font </a:t>
            </a:r>
            <a:r>
              <a:rPr lang="en-AU" sz="900" dirty="0" smtClean="0"/>
              <a:t>size: </a:t>
            </a:r>
            <a:r>
              <a:rPr lang="en-AU" sz="900" dirty="0" smtClean="0"/>
              <a:t>24px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046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9291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</a:t>
            </a:r>
            <a:r>
              <a:rPr lang="en-US" sz="900" b="1" noProof="0" dirty="0" smtClean="0">
                <a:solidFill>
                  <a:schemeClr val="tx1"/>
                </a:solidFill>
              </a:rPr>
              <a:t>CHART Component </a:t>
            </a:r>
            <a:r>
              <a:rPr lang="en-US" sz="900" b="1" noProof="0" dirty="0" smtClean="0">
                <a:solidFill>
                  <a:schemeClr val="tx1"/>
                </a:solidFill>
              </a:rPr>
              <a:t>type: </a:t>
            </a:r>
            <a:r>
              <a:rPr lang="en-US" sz="900" b="1" noProof="0" dirty="0" smtClean="0">
                <a:solidFill>
                  <a:schemeClr val="tx1"/>
                </a:solidFill>
              </a:rPr>
              <a:t>LINE CHART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" y="769632"/>
            <a:ext cx="5150318" cy="3568835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10310201" y="847712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Chart </a:t>
            </a:r>
            <a:r>
              <a:rPr lang="en-US" sz="900" b="1" baseline="0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#000000</a:t>
            </a:r>
            <a:endParaRPr lang="en-US" sz="800" b="0" i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</a:t>
            </a:r>
            <a:r>
              <a:rPr lang="en-US" sz="900" b="1" noProof="0" dirty="0" smtClean="0">
                <a:solidFill>
                  <a:schemeClr val="tx1"/>
                </a:solidFill>
              </a:rPr>
              <a:t>points: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noProof="0" dirty="0" smtClean="0">
                <a:solidFill>
                  <a:schemeClr val="tx1"/>
                </a:solidFill>
              </a:rPr>
              <a:t>Line type: curved/straight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Bar chart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title: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Items label: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Values label:</a:t>
            </a:r>
            <a:endParaRPr lang="en-US" sz="900" b="0" noProof="0" dirty="0" smtClean="0">
              <a:solidFill>
                <a:srgbClr val="00B050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Items and values: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E.g. 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chairs 42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tables 81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453656" y="769632"/>
            <a:ext cx="22162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heading font </a:t>
            </a:r>
            <a:r>
              <a:rPr lang="en-AU" sz="900" dirty="0" smtClean="0"/>
              <a:t>size: </a:t>
            </a:r>
            <a:r>
              <a:rPr lang="en-AU" sz="900" dirty="0" smtClean="0"/>
              <a:t>24px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76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9291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</a:t>
            </a:r>
            <a:r>
              <a:rPr lang="en-US" sz="900" b="1" noProof="0" dirty="0" smtClean="0">
                <a:solidFill>
                  <a:schemeClr val="tx1"/>
                </a:solidFill>
              </a:rPr>
              <a:t>CHART Component </a:t>
            </a:r>
            <a:r>
              <a:rPr lang="en-US" sz="900" b="1" noProof="0" dirty="0" smtClean="0">
                <a:solidFill>
                  <a:schemeClr val="tx1"/>
                </a:solidFill>
              </a:rPr>
              <a:t>type: </a:t>
            </a:r>
            <a:r>
              <a:rPr lang="en-US" sz="900" b="1" noProof="0" dirty="0" smtClean="0">
                <a:solidFill>
                  <a:schemeClr val="tx1"/>
                </a:solidFill>
              </a:rPr>
              <a:t>PIE CHART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" y="769632"/>
            <a:ext cx="5150318" cy="3568834"/>
          </a:xfrm>
          <a:prstGeom prst="rect">
            <a:avLst/>
          </a:prstGeom>
        </p:spPr>
      </p:pic>
      <p:sp>
        <p:nvSpPr>
          <p:cNvPr id="11" name="Rechteck 30"/>
          <p:cNvSpPr/>
          <p:nvPr userDrawn="1"/>
        </p:nvSpPr>
        <p:spPr>
          <a:xfrm>
            <a:off x="8100306" y="853702"/>
            <a:ext cx="220989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</a:t>
            </a:r>
            <a:r>
              <a:rPr lang="en-US" sz="900" b="1" noProof="0" dirty="0" smtClean="0">
                <a:solidFill>
                  <a:schemeClr val="tx1"/>
                </a:solidFill>
              </a:rPr>
              <a:t>slices: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Pie chart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title: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Value display: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900" b="1" noProof="0" dirty="0" smtClean="0">
                <a:solidFill>
                  <a:schemeClr val="tx1"/>
                </a:solidFill>
              </a:rPr>
              <a:t>percentage/numeric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Items and values and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colours</a:t>
            </a:r>
            <a:r>
              <a:rPr lang="en-US" sz="900" b="1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E.g. 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chairs 42 #ff6602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tables 81 #eb524d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453656" y="769632"/>
            <a:ext cx="22162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</a:t>
            </a:r>
            <a:r>
              <a:rPr lang="en-AU" sz="900" dirty="0" smtClean="0"/>
              <a:t>heading font </a:t>
            </a:r>
            <a:r>
              <a:rPr lang="en-AU" sz="900" dirty="0" smtClean="0"/>
              <a:t>size: </a:t>
            </a:r>
            <a:r>
              <a:rPr lang="en-AU" sz="900" dirty="0" smtClean="0"/>
              <a:t>24px</a:t>
            </a:r>
            <a:endParaRPr lang="en-AU" sz="9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4951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9291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</a:t>
            </a:r>
            <a:r>
              <a:rPr lang="en-US" sz="900" b="1" noProof="0" dirty="0" smtClean="0">
                <a:solidFill>
                  <a:schemeClr val="tx1"/>
                </a:solidFill>
              </a:rPr>
              <a:t>DIVIDER Component </a:t>
            </a:r>
            <a:r>
              <a:rPr lang="en-US" sz="900" b="1" noProof="0" dirty="0" smtClean="0">
                <a:solidFill>
                  <a:schemeClr val="tx1"/>
                </a:solidFill>
              </a:rPr>
              <a:t>type: </a:t>
            </a:r>
            <a:r>
              <a:rPr lang="en-US" sz="900" b="1" noProof="0" dirty="0" smtClean="0">
                <a:solidFill>
                  <a:schemeClr val="tx1"/>
                </a:solidFill>
              </a:rPr>
              <a:t>CONTINUE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" y="769632"/>
            <a:ext cx="5150318" cy="3568835"/>
          </a:xfrm>
          <a:prstGeom prst="rect">
            <a:avLst/>
          </a:prstGeom>
        </p:spPr>
      </p:pic>
      <p:sp>
        <p:nvSpPr>
          <p:cNvPr id="8" name="Rechteck 30"/>
          <p:cNvSpPr/>
          <p:nvPr userDrawn="1"/>
        </p:nvSpPr>
        <p:spPr>
          <a:xfrm>
            <a:off x="10310201" y="847712"/>
            <a:ext cx="22098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baseline="0" noProof="0" dirty="0" smtClean="0">
                <a:solidFill>
                  <a:schemeClr val="tx1"/>
                </a:solidFill>
              </a:rPr>
              <a:t>Chart </a:t>
            </a:r>
            <a:r>
              <a:rPr lang="en-US" sz="900" b="1" baseline="0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#000000</a:t>
            </a:r>
            <a:endParaRPr lang="en-US" sz="800" b="0" i="1" baseline="0" noProof="0" dirty="0" smtClean="0">
              <a:solidFill>
                <a:schemeClr val="tx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8100306" y="853702"/>
            <a:ext cx="22098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Label text: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endParaRPr lang="en-US" sz="800" b="0" noProof="0" dirty="0" smtClean="0">
              <a:solidFill>
                <a:schemeClr val="tx1"/>
              </a:solidFill>
            </a:endParaRPr>
          </a:p>
          <a:p>
            <a:r>
              <a:rPr lang="en-US" sz="900" b="1" noProof="0" dirty="0" smtClean="0">
                <a:solidFill>
                  <a:schemeClr val="tx1"/>
                </a:solidFill>
              </a:rPr>
              <a:t>Completion type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:</a:t>
            </a:r>
            <a:endParaRPr lang="en-US" sz="900" b="1" noProof="0" dirty="0" smtClean="0">
              <a:solidFill>
                <a:schemeClr val="tx1"/>
              </a:solidFill>
            </a:endParaRP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None (always show button)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Complete block directly above</a:t>
            </a:r>
          </a:p>
          <a:p>
            <a:r>
              <a:rPr lang="en-US" sz="800" b="0" i="1" baseline="0" noProof="0" dirty="0" smtClean="0">
                <a:solidFill>
                  <a:schemeClr val="tx1"/>
                </a:solidFill>
              </a:rPr>
              <a:t>Complete all blocks above</a:t>
            </a:r>
          </a:p>
          <a:p>
            <a:endParaRPr lang="en-US" sz="900" b="1" baseline="0" noProof="0" dirty="0" smtClean="0">
              <a:solidFill>
                <a:schemeClr val="tx1"/>
              </a:solidFill>
            </a:endParaRP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5460008" y="3984524"/>
            <a:ext cx="22537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Interaction description:</a:t>
            </a:r>
          </a:p>
          <a:p>
            <a:r>
              <a:rPr lang="en-US" sz="800" b="0" noProof="0" dirty="0" smtClean="0">
                <a:solidFill>
                  <a:schemeClr val="tx1"/>
                </a:solidFill>
              </a:rPr>
              <a:t>User </a:t>
            </a:r>
            <a:r>
              <a:rPr lang="en-US" sz="800" b="0" noProof="0" dirty="0" smtClean="0">
                <a:solidFill>
                  <a:schemeClr val="tx1"/>
                </a:solidFill>
              </a:rPr>
              <a:t>clicks button to reveal</a:t>
            </a:r>
            <a:r>
              <a:rPr lang="en-US" sz="800" b="0" baseline="0" noProof="0" dirty="0" smtClean="0">
                <a:solidFill>
                  <a:schemeClr val="tx1"/>
                </a:solidFill>
              </a:rPr>
              <a:t> following content.</a:t>
            </a:r>
            <a:endParaRPr lang="en-US" sz="800" b="0" noProof="0" dirty="0" smtClean="0">
              <a:solidFill>
                <a:schemeClr val="tx1"/>
              </a:solidFill>
            </a:endParaRPr>
          </a:p>
        </p:txBody>
      </p:sp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4454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9291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</a:t>
            </a:r>
            <a:r>
              <a:rPr lang="en-US" sz="900" b="1" noProof="0" dirty="0" smtClean="0">
                <a:solidFill>
                  <a:schemeClr val="tx1"/>
                </a:solidFill>
              </a:rPr>
              <a:t>DIVIDER Component </a:t>
            </a:r>
            <a:r>
              <a:rPr lang="en-US" sz="900" b="1" noProof="0" dirty="0" smtClean="0">
                <a:solidFill>
                  <a:schemeClr val="tx1"/>
                </a:solidFill>
              </a:rPr>
              <a:t>type: </a:t>
            </a:r>
            <a:r>
              <a:rPr lang="en-US" sz="900" b="1" noProof="0" dirty="0" smtClean="0">
                <a:solidFill>
                  <a:schemeClr val="tx1"/>
                </a:solidFill>
              </a:rPr>
              <a:t>DIVIDER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" y="769632"/>
            <a:ext cx="5150318" cy="3568834"/>
          </a:xfrm>
          <a:prstGeom prst="rect">
            <a:avLst/>
          </a:prstGeom>
        </p:spPr>
      </p:pic>
      <p:sp>
        <p:nvSpPr>
          <p:cNvPr id="10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543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9291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</a:t>
            </a:r>
            <a:r>
              <a:rPr lang="en-US" sz="900" b="1" noProof="0" dirty="0" smtClean="0">
                <a:solidFill>
                  <a:schemeClr val="tx1"/>
                </a:solidFill>
              </a:rPr>
              <a:t>DIVIDER Component </a:t>
            </a:r>
            <a:r>
              <a:rPr lang="en-US" sz="900" b="1" noProof="0" dirty="0" smtClean="0">
                <a:solidFill>
                  <a:schemeClr val="tx1"/>
                </a:solidFill>
              </a:rPr>
              <a:t>type: </a:t>
            </a:r>
            <a:r>
              <a:rPr lang="en-US" sz="900" b="1" noProof="0" dirty="0" smtClean="0">
                <a:solidFill>
                  <a:schemeClr val="tx1"/>
                </a:solidFill>
              </a:rPr>
              <a:t>NUMBERED DIVIDER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" y="769632"/>
            <a:ext cx="5150317" cy="3568834"/>
          </a:xfrm>
          <a:prstGeom prst="rect">
            <a:avLst/>
          </a:prstGeom>
        </p:spPr>
      </p:pic>
      <p:sp>
        <p:nvSpPr>
          <p:cNvPr id="6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7178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9291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</a:t>
            </a:r>
            <a:r>
              <a:rPr lang="en-US" sz="900" b="1" noProof="0" dirty="0" smtClean="0">
                <a:solidFill>
                  <a:schemeClr val="tx1"/>
                </a:solidFill>
              </a:rPr>
              <a:t>DIVIDER Component </a:t>
            </a:r>
            <a:r>
              <a:rPr lang="en-US" sz="900" b="1" noProof="0" dirty="0" smtClean="0">
                <a:solidFill>
                  <a:schemeClr val="tx1"/>
                </a:solidFill>
              </a:rPr>
              <a:t>type: </a:t>
            </a:r>
            <a:r>
              <a:rPr lang="en-US" sz="900" b="1" noProof="0" dirty="0" smtClean="0">
                <a:solidFill>
                  <a:schemeClr val="tx1"/>
                </a:solidFill>
              </a:rPr>
              <a:t>SPACER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" y="769632"/>
            <a:ext cx="5150317" cy="3568833"/>
          </a:xfrm>
          <a:prstGeom prst="rect">
            <a:avLst/>
          </a:prstGeom>
        </p:spPr>
      </p:pic>
      <p:sp>
        <p:nvSpPr>
          <p:cNvPr id="6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0609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TEXT Component type: HEADING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16" name="Rechteck 30"/>
          <p:cNvSpPr/>
          <p:nvPr userDrawn="1"/>
        </p:nvSpPr>
        <p:spPr>
          <a:xfrm>
            <a:off x="8010430" y="654216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Heading text: 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4" y="769632"/>
            <a:ext cx="5150336" cy="356884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82391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</a:t>
            </a:r>
            <a:r>
              <a:rPr lang="en-AU" sz="900" baseline="0" dirty="0" smtClean="0"/>
              <a:t> </a:t>
            </a:r>
            <a:r>
              <a:rPr lang="en-AU" sz="900" dirty="0" smtClean="0"/>
              <a:t>32px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4447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9224" y="2259092"/>
            <a:ext cx="8774285" cy="78956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[Course title] | [Module title]</a:t>
            </a:r>
            <a:endParaRPr lang="en-US" noProof="0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519714" y="3555856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en-US" sz="900" b="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900" b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13"/>
          <p:cNvSpPr>
            <a:spLocks noGrp="1"/>
          </p:cNvSpPr>
          <p:nvPr>
            <p:ph sz="quarter" idx="12" hasCustomPrompt="1"/>
          </p:nvPr>
        </p:nvSpPr>
        <p:spPr>
          <a:xfrm>
            <a:off x="1044575" y="3542069"/>
            <a:ext cx="3531908" cy="261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[Insert version number]</a:t>
            </a:r>
            <a:endParaRPr lang="en-US" noProof="0" dirty="0"/>
          </a:p>
        </p:txBody>
      </p:sp>
      <p:sp>
        <p:nvSpPr>
          <p:cNvPr id="23" name="Rechteck 22"/>
          <p:cNvSpPr/>
          <p:nvPr userDrawn="1"/>
        </p:nvSpPr>
        <p:spPr>
          <a:xfrm>
            <a:off x="9766289" y="24632"/>
            <a:ext cx="2857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kern="1200" noProof="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Rise_Storyboard-Template</a:t>
            </a:r>
            <a:r>
              <a:rPr lang="en-US" sz="800" kern="1200" baseline="0" noProof="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baseline="0" noProof="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v2019-06-27</a:t>
            </a:r>
            <a:endParaRPr lang="en-US" sz="800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149225" y="4938713"/>
            <a:ext cx="370489" cy="204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39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690614" y="643343"/>
            <a:ext cx="202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history.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abellenplatzhalter 5"/>
          <p:cNvSpPr>
            <a:spLocks noGrp="1"/>
          </p:cNvSpPr>
          <p:nvPr>
            <p:ph type="tbl" sz="quarter" idx="10" hasCustomPrompt="1"/>
          </p:nvPr>
        </p:nvSpPr>
        <p:spPr>
          <a:xfrm>
            <a:off x="808835" y="1187231"/>
            <a:ext cx="11274126" cy="3083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smtClean="0"/>
              <a:t>[Insert table here]</a:t>
            </a:r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28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0203" y="2051667"/>
            <a:ext cx="5553031" cy="590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[Insert title]</a:t>
            </a:r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35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To_General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65176" y="762000"/>
            <a:ext cx="685800" cy="685800"/>
          </a:xfrm>
          <a:prstGeom prst="rect">
            <a:avLst/>
          </a:prstGeom>
        </p:spPr>
      </p:pic>
      <p:sp>
        <p:nvSpPr>
          <p:cNvPr id="3" name="Flussdiagramm: Prozess 2"/>
          <p:cNvSpPr/>
          <p:nvPr userDrawn="1"/>
        </p:nvSpPr>
        <p:spPr>
          <a:xfrm rot="21449499">
            <a:off x="1347701" y="935392"/>
            <a:ext cx="3053808" cy="3269091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>
              <a:defRPr/>
            </a:pPr>
            <a:r>
              <a:rPr lang="en-US" sz="1200" b="1" noProof="0" dirty="0" smtClean="0">
                <a:solidFill>
                  <a:schemeClr val="tx1"/>
                </a:solidFill>
              </a:rPr>
              <a:t>What you’ll find in this storyboard:</a:t>
            </a:r>
          </a:p>
          <a:p>
            <a:pPr marL="171450" indent="-171450">
              <a:buFontTx/>
              <a:buChar char="-"/>
              <a:defRPr/>
            </a:pPr>
            <a:r>
              <a:rPr lang="en-US" sz="1200" noProof="0" dirty="0" smtClean="0">
                <a:solidFill>
                  <a:schemeClr val="tx1"/>
                </a:solidFill>
              </a:rPr>
              <a:t>The structure of this training / the central theme.</a:t>
            </a:r>
          </a:p>
          <a:p>
            <a:pPr marL="171450" indent="-171450">
              <a:buFontTx/>
              <a:buChar char="-"/>
              <a:defRPr/>
            </a:pPr>
            <a:r>
              <a:rPr lang="en-US" sz="1200" noProof="0" dirty="0" smtClean="0">
                <a:solidFill>
                  <a:schemeClr val="tx1"/>
                </a:solidFill>
              </a:rPr>
              <a:t>All content to be included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in this training.</a:t>
            </a:r>
            <a:endParaRPr lang="en-US" sz="1200" noProof="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  <a:defRPr/>
            </a:pPr>
            <a:r>
              <a:rPr lang="en-US" sz="1200" noProof="0" dirty="0" smtClean="0">
                <a:solidFill>
                  <a:schemeClr val="tx1"/>
                </a:solidFill>
              </a:rPr>
              <a:t>Descriptions of all interactions.</a:t>
            </a:r>
          </a:p>
          <a:p>
            <a:pPr marL="171450" indent="-171450">
              <a:buFontTx/>
              <a:buChar char="-"/>
              <a:defRPr/>
            </a:pPr>
            <a:endParaRPr lang="en-US" sz="1200" noProof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b="1" noProof="0" dirty="0" smtClean="0">
                <a:solidFill>
                  <a:schemeClr val="tx1"/>
                </a:solidFill>
              </a:rPr>
              <a:t>What is </a:t>
            </a:r>
            <a:r>
              <a:rPr lang="en-US" sz="1200" b="1" u="sng" noProof="0" dirty="0" smtClean="0">
                <a:solidFill>
                  <a:schemeClr val="tx1"/>
                </a:solidFill>
              </a:rPr>
              <a:t>not</a:t>
            </a:r>
            <a:r>
              <a:rPr lang="en-US" sz="1200" b="1" noProof="0" dirty="0" smtClean="0">
                <a:solidFill>
                  <a:schemeClr val="tx1"/>
                </a:solidFill>
              </a:rPr>
              <a:t> in this storyboard</a:t>
            </a:r>
            <a:r>
              <a:rPr lang="en-US" sz="1200" noProof="0" dirty="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  <a:defRPr/>
            </a:pPr>
            <a:r>
              <a:rPr lang="en-US" sz="1200" noProof="0" dirty="0" smtClean="0">
                <a:solidFill>
                  <a:schemeClr val="tx1"/>
                </a:solidFill>
              </a:rPr>
              <a:t>A final design, only wireframes.</a:t>
            </a:r>
          </a:p>
          <a:p>
            <a:pPr marL="171450" indent="-171450">
              <a:buFontTx/>
              <a:buChar char="-"/>
              <a:defRPr/>
            </a:pPr>
            <a:r>
              <a:rPr lang="en-US" sz="1200" noProof="0" dirty="0" smtClean="0">
                <a:solidFill>
                  <a:schemeClr val="tx1"/>
                </a:solidFill>
              </a:rPr>
              <a:t>Final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pictures – just placeholders and ideas for pictures.</a:t>
            </a:r>
            <a:endParaRPr lang="en-US" sz="1200" noProof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704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To_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777574" y="1351914"/>
            <a:ext cx="276144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Feedback regarding interaction, structure or general issues:</a:t>
            </a:r>
            <a:br>
              <a:rPr lang="en-US" sz="1100" b="1" dirty="0" smtClean="0"/>
            </a:br>
            <a:r>
              <a:rPr lang="en-US" sz="1100" b="1" dirty="0" smtClean="0">
                <a:sym typeface="Wingdings" panose="05000000000000000000" pitchFamily="2" charset="2"/>
              </a:rPr>
              <a:t></a:t>
            </a:r>
            <a:r>
              <a:rPr lang="en-US" sz="1100" dirty="0" smtClean="0"/>
              <a:t>Use purple speech bubbles or PowerPoint comments.</a:t>
            </a:r>
          </a:p>
          <a:p>
            <a:endParaRPr lang="en-US" sz="1100" noProof="0" dirty="0"/>
          </a:p>
        </p:txBody>
      </p:sp>
      <p:sp>
        <p:nvSpPr>
          <p:cNvPr id="4" name="Rechteckige Legende 3"/>
          <p:cNvSpPr/>
          <p:nvPr userDrawn="1"/>
        </p:nvSpPr>
        <p:spPr>
          <a:xfrm>
            <a:off x="7023719" y="2123721"/>
            <a:ext cx="1821679" cy="867129"/>
          </a:xfrm>
          <a:prstGeom prst="wedgeRectCallout">
            <a:avLst>
              <a:gd name="adj1" fmla="val -33539"/>
              <a:gd name="adj2" fmla="val 10325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noProof="0" dirty="0" smtClean="0">
                <a:solidFill>
                  <a:schemeClr val="bg1"/>
                </a:solidFill>
              </a:rPr>
              <a:t>@ID</a:t>
            </a:r>
            <a:r>
              <a:rPr lang="en-US" sz="900" noProof="0" dirty="0" smtClean="0">
                <a:solidFill>
                  <a:schemeClr val="bg1"/>
                </a:solidFill>
              </a:rPr>
              <a:t>: </a:t>
            </a:r>
            <a:r>
              <a:rPr lang="en-US" sz="900" dirty="0" smtClean="0">
                <a:solidFill>
                  <a:schemeClr val="bg1"/>
                </a:solidFill>
              </a:rPr>
              <a:t>Leave a comment in the speech bubble. Have the speech bubble point to it‘s intended element.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690613" y="643343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noProof="0" dirty="0" smtClean="0"/>
              <a:t>This is how you can provide feedback.</a:t>
            </a:r>
            <a:endParaRPr lang="en-US" noProof="0" dirty="0"/>
          </a:p>
        </p:txBody>
      </p:sp>
      <p:sp>
        <p:nvSpPr>
          <p:cNvPr id="6" name="Rechteck 5"/>
          <p:cNvSpPr/>
          <p:nvPr userDrawn="1"/>
        </p:nvSpPr>
        <p:spPr>
          <a:xfrm>
            <a:off x="690614" y="1351914"/>
            <a:ext cx="28203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noProof="0" dirty="0" smtClean="0"/>
              <a:t>Change text</a:t>
            </a:r>
            <a:r>
              <a:rPr lang="en-US" sz="1100" noProof="0" dirty="0" smtClean="0"/>
              <a:t>:</a:t>
            </a:r>
            <a:br>
              <a:rPr lang="en-US" sz="1100" noProof="0" dirty="0" smtClean="0"/>
            </a:br>
            <a:r>
              <a:rPr lang="en-US" sz="1100" noProof="0" dirty="0" smtClean="0">
                <a:sym typeface="Wingdings" panose="05000000000000000000" pitchFamily="2" charset="2"/>
              </a:rPr>
              <a:t></a:t>
            </a:r>
            <a:r>
              <a:rPr lang="en-US" sz="1100" noProof="0" dirty="0" smtClean="0"/>
              <a:t>mark in purple.</a:t>
            </a:r>
          </a:p>
          <a:p>
            <a:endParaRPr lang="en-US" sz="1100" noProof="0" dirty="0" smtClean="0"/>
          </a:p>
          <a:p>
            <a:r>
              <a:rPr lang="en-US" sz="1000" noProof="1" smtClean="0"/>
              <a:t>Lorem ipsum dolor sit amet, </a:t>
            </a:r>
            <a:r>
              <a:rPr lang="en-US" sz="1000" noProof="1" smtClean="0">
                <a:solidFill>
                  <a:srgbClr val="7030A0"/>
                </a:solidFill>
              </a:rPr>
              <a:t>consetetur sadipscing </a:t>
            </a:r>
            <a:r>
              <a:rPr lang="en-US" sz="1000" noProof="1" smtClean="0"/>
              <a:t>elitr, sed diam nonumy eirmod tempor invidunt ut labore et dolore magna aliquyam erat, sed diam. </a:t>
            </a:r>
          </a:p>
          <a:p>
            <a:endParaRPr lang="en-US" sz="1100" noProof="0" dirty="0" smtClean="0"/>
          </a:p>
          <a:p>
            <a:endParaRPr lang="en-US" sz="1100" noProof="0" dirty="0" smtClean="0"/>
          </a:p>
          <a:p>
            <a:endParaRPr lang="en-US" sz="1100" noProof="0" dirty="0"/>
          </a:p>
        </p:txBody>
      </p:sp>
      <p:sp>
        <p:nvSpPr>
          <p:cNvPr id="7" name="Rechteck 6"/>
          <p:cNvSpPr/>
          <p:nvPr userDrawn="1"/>
        </p:nvSpPr>
        <p:spPr>
          <a:xfrm>
            <a:off x="3654811" y="1351914"/>
            <a:ext cx="28203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noProof="0" dirty="0" smtClean="0"/>
              <a:t>Remove text</a:t>
            </a:r>
            <a:r>
              <a:rPr lang="en-US" sz="1100" noProof="0" dirty="0" smtClean="0"/>
              <a:t>: </a:t>
            </a:r>
            <a:br>
              <a:rPr lang="en-US" sz="1100" noProof="0" dirty="0" smtClean="0"/>
            </a:br>
            <a:r>
              <a:rPr lang="en-US" sz="1100" noProof="0" dirty="0" smtClean="0">
                <a:sym typeface="Wingdings" panose="05000000000000000000" pitchFamily="2" charset="2"/>
              </a:rPr>
              <a:t></a:t>
            </a:r>
            <a:r>
              <a:rPr lang="en-US" sz="1100" noProof="0" dirty="0" smtClean="0"/>
              <a:t>mark in purple</a:t>
            </a:r>
            <a:r>
              <a:rPr lang="en-US" sz="1100" baseline="0" noProof="0" dirty="0" smtClean="0"/>
              <a:t> </a:t>
            </a:r>
            <a:r>
              <a:rPr lang="en-US" sz="1100" noProof="0" dirty="0" smtClean="0"/>
              <a:t>and cross it.</a:t>
            </a:r>
          </a:p>
          <a:p>
            <a:endParaRPr lang="en-US" sz="1100" noProof="0" dirty="0" smtClean="0"/>
          </a:p>
          <a:p>
            <a:r>
              <a:rPr lang="en-US" sz="1000" noProof="1" smtClean="0"/>
              <a:t>Lorem ipsum dolor sit amet, consetetur sadipscing elitr.</a:t>
            </a:r>
            <a:r>
              <a:rPr lang="en-US" sz="1000" strike="sngStrike" noProof="1" smtClean="0">
                <a:solidFill>
                  <a:srgbClr val="7030A0"/>
                </a:solidFill>
              </a:rPr>
              <a:t>, sed diam nonumy eirmod tempor invidunt ut labore et dolore magna aliquyam erat, sed diam. </a:t>
            </a:r>
          </a:p>
          <a:p>
            <a:endParaRPr lang="en-US" sz="1100" noProof="0" dirty="0" smtClean="0"/>
          </a:p>
          <a:p>
            <a:endParaRPr lang="en-US" sz="1100" noProof="0" dirty="0" smtClean="0"/>
          </a:p>
          <a:p>
            <a:endParaRPr lang="en-US" sz="1100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9816162" y="1351914"/>
            <a:ext cx="23186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@SME:</a:t>
            </a:r>
          </a:p>
          <a:p>
            <a:r>
              <a:rPr lang="en-US" sz="1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These are questions, where we would need your support.</a:t>
            </a:r>
            <a:endParaRPr lang="en-US" sz="1100" dirty="0" smtClean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777573" y="3462575"/>
            <a:ext cx="2194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noProof="0" dirty="0" smtClean="0">
                <a:solidFill>
                  <a:schemeClr val="tx1"/>
                </a:solidFill>
              </a:rPr>
              <a:t>(Lorem Ipsum dolor sit </a:t>
            </a:r>
            <a:r>
              <a:rPr lang="en-US" sz="1000" noProof="0" dirty="0" err="1" smtClean="0">
                <a:solidFill>
                  <a:schemeClr val="tx1"/>
                </a:solidFill>
              </a:rPr>
              <a:t>ahment</a:t>
            </a:r>
            <a:r>
              <a:rPr lang="en-US" sz="1000" noProof="0" dirty="0" smtClean="0">
                <a:solidFill>
                  <a:schemeClr val="tx1"/>
                </a:solidFill>
              </a:rPr>
              <a:t>!)</a:t>
            </a:r>
            <a:endParaRPr lang="en-US" sz="100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276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49896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30548" y="4931382"/>
            <a:ext cx="352894" cy="166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63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TEXT Component type: SUBHEADING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16" name="Rechteck 30"/>
          <p:cNvSpPr/>
          <p:nvPr userDrawn="1"/>
        </p:nvSpPr>
        <p:spPr>
          <a:xfrm>
            <a:off x="8010430" y="654216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Heading text: 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4" y="769632"/>
            <a:ext cx="5150336" cy="356884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8395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</a:t>
            </a:r>
            <a:r>
              <a:rPr lang="en-AU" sz="900" baseline="0" dirty="0" smtClean="0"/>
              <a:t> </a:t>
            </a:r>
            <a:r>
              <a:rPr lang="en-AU" sz="900" dirty="0" smtClean="0"/>
              <a:t>24px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9701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TEXT Component type: TWO</a:t>
            </a:r>
            <a:r>
              <a:rPr lang="en-US" sz="900" b="1" baseline="0" noProof="0" dirty="0" smtClean="0">
                <a:solidFill>
                  <a:schemeClr val="tx1"/>
                </a:solidFill>
              </a:rPr>
              <a:t> COLUMN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16" name="Rechteck 30"/>
          <p:cNvSpPr/>
          <p:nvPr userDrawn="1"/>
        </p:nvSpPr>
        <p:spPr>
          <a:xfrm>
            <a:off x="8010430" y="654216"/>
            <a:ext cx="22098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Body text 1: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Max (160 words)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Ideal</a:t>
            </a:r>
            <a:r>
              <a:rPr lang="en-US" sz="800" b="0" i="1" baseline="0" noProof="0" dirty="0" smtClean="0">
                <a:solidFill>
                  <a:schemeClr val="tx1"/>
                </a:solidFill>
              </a:rPr>
              <a:t> (80 words)</a:t>
            </a:r>
            <a:r>
              <a:rPr lang="en-US" sz="800" b="0" i="1" noProof="0" dirty="0" smtClean="0">
                <a:solidFill>
                  <a:schemeClr val="tx1"/>
                </a:solidFill>
              </a:rPr>
              <a:t> </a:t>
            </a:r>
            <a:endParaRPr lang="en-US" sz="800" b="0" i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5" y="769632"/>
            <a:ext cx="5150334" cy="356884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61394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14px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10327692" y="654216"/>
            <a:ext cx="22098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Body text 2: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Max (160 words)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Ideal</a:t>
            </a:r>
            <a:r>
              <a:rPr lang="en-US" sz="800" b="0" i="1" baseline="0" noProof="0" dirty="0" smtClean="0">
                <a:solidFill>
                  <a:schemeClr val="tx1"/>
                </a:solidFill>
              </a:rPr>
              <a:t> (80 words)</a:t>
            </a:r>
            <a:r>
              <a:rPr lang="en-US" sz="800" b="0" i="1" noProof="0" dirty="0" smtClean="0">
                <a:solidFill>
                  <a:schemeClr val="tx1"/>
                </a:solidFill>
              </a:rPr>
              <a:t> </a:t>
            </a:r>
            <a:r>
              <a:rPr lang="en-US" sz="800" b="1" i="1" noProof="0" dirty="0" smtClean="0">
                <a:solidFill>
                  <a:schemeClr val="tx1"/>
                </a:solidFill>
              </a:rPr>
              <a:t> </a:t>
            </a:r>
            <a:endParaRPr lang="en-US" sz="800" b="1" i="1" noProof="0" dirty="0">
              <a:solidFill>
                <a:schemeClr val="tx1"/>
              </a:solidFill>
            </a:endParaRPr>
          </a:p>
        </p:txBody>
      </p:sp>
      <p:sp>
        <p:nvSpPr>
          <p:cNvPr id="9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9975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79" hasCustomPrompt="1"/>
          </p:nvPr>
        </p:nvSpPr>
        <p:spPr>
          <a:xfrm>
            <a:off x="209551" y="277310"/>
            <a:ext cx="5981700" cy="23100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[Lesson title]</a:t>
            </a:r>
            <a:endParaRPr lang="en-US" noProof="0" dirty="0"/>
          </a:p>
        </p:txBody>
      </p:sp>
      <p:sp>
        <p:nvSpPr>
          <p:cNvPr id="2" name="Gleichschenkliges Dreieck 1"/>
          <p:cNvSpPr/>
          <p:nvPr userDrawn="1"/>
        </p:nvSpPr>
        <p:spPr>
          <a:xfrm rot="5400000">
            <a:off x="133713" y="353415"/>
            <a:ext cx="101915" cy="87857"/>
          </a:xfrm>
          <a:prstGeom prst="triangle">
            <a:avLst/>
          </a:prstGeom>
          <a:solidFill>
            <a:srgbClr val="F08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eck 30"/>
          <p:cNvSpPr/>
          <p:nvPr userDrawn="1"/>
        </p:nvSpPr>
        <p:spPr>
          <a:xfrm>
            <a:off x="228598" y="4604204"/>
            <a:ext cx="37572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Block: TEXT Component type: TABLE</a:t>
            </a:r>
            <a:endParaRPr lang="en-US" sz="900" b="1" noProof="0" dirty="0">
              <a:solidFill>
                <a:schemeClr val="tx1"/>
              </a:solidFill>
            </a:endParaRPr>
          </a:p>
        </p:txBody>
      </p:sp>
      <p:sp>
        <p:nvSpPr>
          <p:cNvPr id="16" name="Rechteck 30"/>
          <p:cNvSpPr/>
          <p:nvPr userDrawn="1"/>
        </p:nvSpPr>
        <p:spPr>
          <a:xfrm>
            <a:off x="8010430" y="654216"/>
            <a:ext cx="220989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Number of columns:</a:t>
            </a:r>
          </a:p>
          <a:p>
            <a:r>
              <a:rPr lang="en-US" sz="800" b="0" i="1" noProof="0" dirty="0" smtClean="0">
                <a:solidFill>
                  <a:schemeClr val="tx1"/>
                </a:solidFill>
              </a:rPr>
              <a:t>Max (7</a:t>
            </a:r>
            <a:r>
              <a:rPr lang="en-US" sz="800" b="0" i="1" baseline="0" noProof="0" dirty="0" smtClean="0">
                <a:solidFill>
                  <a:schemeClr val="tx1"/>
                </a:solidFill>
              </a:rPr>
              <a:t> Columns)</a:t>
            </a:r>
            <a:endParaRPr lang="en-US" sz="800" b="0" i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Number of rows per column: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noProof="0" dirty="0" smtClean="0">
                <a:solidFill>
                  <a:schemeClr val="tx1"/>
                </a:solidFill>
              </a:rPr>
              <a:t>Max (5 Rows)</a:t>
            </a:r>
          </a:p>
          <a:p>
            <a:endParaRPr lang="en-US" sz="900" b="1" noProof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5" y="769632"/>
            <a:ext cx="5150334" cy="356884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460021" y="769632"/>
            <a:ext cx="1761394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900" dirty="0" smtClean="0"/>
              <a:t>Recommended font size: 14px</a:t>
            </a:r>
          </a:p>
        </p:txBody>
      </p:sp>
      <p:sp>
        <p:nvSpPr>
          <p:cNvPr id="8" name="Rechteck 30"/>
          <p:cNvSpPr/>
          <p:nvPr userDrawn="1"/>
        </p:nvSpPr>
        <p:spPr>
          <a:xfrm>
            <a:off x="8010430" y="1562157"/>
            <a:ext cx="2209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noProof="0" dirty="0" smtClean="0">
                <a:solidFill>
                  <a:schemeClr val="tx1"/>
                </a:solidFill>
              </a:rPr>
              <a:t>Body text:</a:t>
            </a:r>
          </a:p>
        </p:txBody>
      </p:sp>
      <p:sp>
        <p:nvSpPr>
          <p:cNvPr id="10" name="Rechteck 50"/>
          <p:cNvSpPr/>
          <p:nvPr userDrawn="1"/>
        </p:nvSpPr>
        <p:spPr>
          <a:xfrm rot="298610">
            <a:off x="5648751" y="3305528"/>
            <a:ext cx="2104282" cy="10240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Attention</a:t>
            </a:r>
            <a:r>
              <a:rPr lang="en-US" sz="1400" dirty="0" smtClean="0">
                <a:solidFill>
                  <a:schemeClr val="bg1"/>
                </a:solidFill>
              </a:rPr>
              <a:t>! For complicated tables consider inserting as an image.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hteck 30"/>
          <p:cNvSpPr/>
          <p:nvPr userDrawn="1"/>
        </p:nvSpPr>
        <p:spPr>
          <a:xfrm>
            <a:off x="10304246" y="4358670"/>
            <a:ext cx="2209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top: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Padding bottom: </a:t>
            </a:r>
            <a:r>
              <a:rPr lang="en-US" sz="900" b="0" noProof="0" dirty="0" smtClean="0">
                <a:solidFill>
                  <a:schemeClr val="tx1"/>
                </a:solidFill>
              </a:rPr>
              <a:t>30px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 smtClean="0">
                <a:solidFill>
                  <a:schemeClr val="tx1"/>
                </a:solidFill>
              </a:rPr>
              <a:t>Background </a:t>
            </a:r>
            <a:r>
              <a:rPr lang="en-US" sz="900" b="1" noProof="0" dirty="0" err="1" smtClean="0">
                <a:solidFill>
                  <a:schemeClr val="tx1"/>
                </a:solidFill>
              </a:rPr>
              <a:t>colour</a:t>
            </a:r>
            <a:r>
              <a:rPr lang="en-US" sz="900" b="1" noProof="0" dirty="0" smtClean="0">
                <a:solidFill>
                  <a:schemeClr val="tx1"/>
                </a:solidFill>
              </a:rPr>
              <a:t>: </a:t>
            </a:r>
            <a:r>
              <a:rPr lang="en-US" sz="900" b="0" noProof="0" dirty="0" smtClean="0">
                <a:solidFill>
                  <a:schemeClr val="tx1"/>
                </a:solidFill>
              </a:rPr>
              <a:t>#</a:t>
            </a:r>
            <a:r>
              <a:rPr lang="en-US" sz="900" b="0" noProof="0" dirty="0" err="1" smtClean="0">
                <a:solidFill>
                  <a:schemeClr val="tx1"/>
                </a:solidFill>
              </a:rPr>
              <a:t>ffffff</a:t>
            </a:r>
            <a:endParaRPr lang="en-US" sz="900" b="0" noProof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noProof="0" dirty="0" smtClean="0">
              <a:solidFill>
                <a:schemeClr val="tx1"/>
              </a:solidFill>
            </a:endParaRPr>
          </a:p>
          <a:p>
            <a:endParaRPr lang="en-US" sz="900" b="0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9054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ags" Target="../tags/tag59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ags" Target="../tags/tag64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ags" Target="../tags/tag68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tags" Target="../tags/tag7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ags" Target="../tags/tag1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ags" Target="../tags/tag26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3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ags" Target="../tags/tag3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ags" Target="../tags/tag40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ags" Target="../tags/tag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4"/>
          <p:cNvCxnSpPr/>
          <p:nvPr userDrawn="1"/>
        </p:nvCxnSpPr>
        <p:spPr>
          <a:xfrm flipH="1">
            <a:off x="3" y="627534"/>
            <a:ext cx="12636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5"/>
          <p:cNvCxnSpPr/>
          <p:nvPr userDrawn="1"/>
        </p:nvCxnSpPr>
        <p:spPr>
          <a:xfrm flipV="1">
            <a:off x="10327920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nhaltsplatzhalter 5"/>
          <p:cNvSpPr txBox="1">
            <a:spLocks/>
          </p:cNvSpPr>
          <p:nvPr userDrawn="1"/>
        </p:nvSpPr>
        <p:spPr>
          <a:xfrm>
            <a:off x="8014240" y="151748"/>
            <a:ext cx="4590283" cy="3224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en-US" noProof="0" dirty="0" smtClean="0"/>
              <a:t>[Insert module title here]</a:t>
            </a:r>
            <a:endParaRPr lang="en-US" noProof="0" dirty="0"/>
          </a:p>
        </p:txBody>
      </p:sp>
      <p:cxnSp>
        <p:nvCxnSpPr>
          <p:cNvPr id="13" name="Gerade Verbindung 27"/>
          <p:cNvCxnSpPr/>
          <p:nvPr userDrawn="1"/>
        </p:nvCxnSpPr>
        <p:spPr>
          <a:xfrm flipV="1">
            <a:off x="7959905" y="0"/>
            <a:ext cx="0" cy="6275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1"/>
          <p:cNvSpPr txBox="1"/>
          <p:nvPr userDrawn="1"/>
        </p:nvSpPr>
        <p:spPr>
          <a:xfrm>
            <a:off x="0" y="48761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387F94-EDC5-4F40-ADF2-E363E12326AE}" type="slidenum">
              <a:rPr lang="en-US" sz="1000" noProof="0" smtClean="0"/>
              <a:t>‹#›</a:t>
            </a:fld>
            <a:endParaRPr lang="en-US" sz="1000" noProof="0" dirty="0"/>
          </a:p>
        </p:txBody>
      </p:sp>
      <p:cxnSp>
        <p:nvCxnSpPr>
          <p:cNvPr id="18" name="Gerade Verbindung 5"/>
          <p:cNvCxnSpPr/>
          <p:nvPr userDrawn="1"/>
        </p:nvCxnSpPr>
        <p:spPr>
          <a:xfrm flipV="1">
            <a:off x="7960462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4"/>
          <p:cNvCxnSpPr/>
          <p:nvPr userDrawn="1"/>
        </p:nvCxnSpPr>
        <p:spPr>
          <a:xfrm flipH="1">
            <a:off x="3" y="4885691"/>
            <a:ext cx="12636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4"/>
    </p:custDataLst>
    <p:extLst>
      <p:ext uri="{BB962C8B-B14F-4D97-AF65-F5344CB8AC3E}">
        <p14:creationId xmlns:p14="http://schemas.microsoft.com/office/powerpoint/2010/main" val="32445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4"/>
          <p:cNvCxnSpPr/>
          <p:nvPr userDrawn="1"/>
        </p:nvCxnSpPr>
        <p:spPr>
          <a:xfrm flipH="1">
            <a:off x="3" y="627534"/>
            <a:ext cx="12636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5"/>
          <p:cNvCxnSpPr/>
          <p:nvPr userDrawn="1"/>
        </p:nvCxnSpPr>
        <p:spPr>
          <a:xfrm flipV="1">
            <a:off x="10327920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nhaltsplatzhalter 5"/>
          <p:cNvSpPr txBox="1">
            <a:spLocks/>
          </p:cNvSpPr>
          <p:nvPr userDrawn="1"/>
        </p:nvSpPr>
        <p:spPr>
          <a:xfrm>
            <a:off x="8014240" y="151748"/>
            <a:ext cx="4590283" cy="3224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en-US" noProof="0" dirty="0" smtClean="0"/>
              <a:t>[Insert module title here]</a:t>
            </a:r>
            <a:endParaRPr lang="en-US" noProof="0" dirty="0"/>
          </a:p>
        </p:txBody>
      </p:sp>
      <p:cxnSp>
        <p:nvCxnSpPr>
          <p:cNvPr id="13" name="Gerade Verbindung 27"/>
          <p:cNvCxnSpPr/>
          <p:nvPr userDrawn="1"/>
        </p:nvCxnSpPr>
        <p:spPr>
          <a:xfrm flipV="1">
            <a:off x="7959905" y="0"/>
            <a:ext cx="0" cy="6275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1"/>
          <p:cNvSpPr txBox="1"/>
          <p:nvPr userDrawn="1"/>
        </p:nvSpPr>
        <p:spPr>
          <a:xfrm>
            <a:off x="0" y="48761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387F94-EDC5-4F40-ADF2-E363E12326AE}" type="slidenum">
              <a:rPr lang="en-US" sz="1000" noProof="0" smtClean="0"/>
              <a:t>‹#›</a:t>
            </a:fld>
            <a:endParaRPr lang="en-US" sz="1000" noProof="0" dirty="0"/>
          </a:p>
        </p:txBody>
      </p:sp>
      <p:cxnSp>
        <p:nvCxnSpPr>
          <p:cNvPr id="18" name="Gerade Verbindung 5"/>
          <p:cNvCxnSpPr/>
          <p:nvPr userDrawn="1"/>
        </p:nvCxnSpPr>
        <p:spPr>
          <a:xfrm flipV="1">
            <a:off x="7960462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4"/>
          <p:cNvCxnSpPr/>
          <p:nvPr userDrawn="1"/>
        </p:nvCxnSpPr>
        <p:spPr>
          <a:xfrm flipH="1">
            <a:off x="3" y="4885691"/>
            <a:ext cx="12636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6"/>
    </p:custDataLst>
    <p:extLst>
      <p:ext uri="{BB962C8B-B14F-4D97-AF65-F5344CB8AC3E}">
        <p14:creationId xmlns:p14="http://schemas.microsoft.com/office/powerpoint/2010/main" val="428439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4"/>
          <p:cNvCxnSpPr/>
          <p:nvPr userDrawn="1"/>
        </p:nvCxnSpPr>
        <p:spPr>
          <a:xfrm flipH="1">
            <a:off x="3" y="627534"/>
            <a:ext cx="12636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5"/>
          <p:cNvCxnSpPr/>
          <p:nvPr userDrawn="1"/>
        </p:nvCxnSpPr>
        <p:spPr>
          <a:xfrm flipV="1">
            <a:off x="10327920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nhaltsplatzhalter 5"/>
          <p:cNvSpPr txBox="1">
            <a:spLocks/>
          </p:cNvSpPr>
          <p:nvPr userDrawn="1"/>
        </p:nvSpPr>
        <p:spPr>
          <a:xfrm>
            <a:off x="8014240" y="151748"/>
            <a:ext cx="4590283" cy="3224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en-US" noProof="0" dirty="0" smtClean="0"/>
              <a:t>[Insert module title here]</a:t>
            </a:r>
            <a:endParaRPr lang="en-US" noProof="0" dirty="0"/>
          </a:p>
        </p:txBody>
      </p:sp>
      <p:cxnSp>
        <p:nvCxnSpPr>
          <p:cNvPr id="13" name="Gerade Verbindung 27"/>
          <p:cNvCxnSpPr/>
          <p:nvPr userDrawn="1"/>
        </p:nvCxnSpPr>
        <p:spPr>
          <a:xfrm flipV="1">
            <a:off x="7959905" y="0"/>
            <a:ext cx="0" cy="6275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1"/>
          <p:cNvSpPr txBox="1"/>
          <p:nvPr userDrawn="1"/>
        </p:nvSpPr>
        <p:spPr>
          <a:xfrm>
            <a:off x="0" y="48761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387F94-EDC5-4F40-ADF2-E363E12326AE}" type="slidenum">
              <a:rPr lang="en-US" sz="1000" noProof="0" smtClean="0"/>
              <a:t>‹#›</a:t>
            </a:fld>
            <a:endParaRPr lang="en-US" sz="1000" noProof="0" dirty="0"/>
          </a:p>
        </p:txBody>
      </p:sp>
      <p:cxnSp>
        <p:nvCxnSpPr>
          <p:cNvPr id="18" name="Gerade Verbindung 5"/>
          <p:cNvCxnSpPr/>
          <p:nvPr userDrawn="1"/>
        </p:nvCxnSpPr>
        <p:spPr>
          <a:xfrm flipV="1">
            <a:off x="7960462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4"/>
          <p:cNvCxnSpPr/>
          <p:nvPr userDrawn="1"/>
        </p:nvCxnSpPr>
        <p:spPr>
          <a:xfrm flipH="1">
            <a:off x="3" y="4885691"/>
            <a:ext cx="12636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5"/>
    </p:custDataLst>
    <p:extLst>
      <p:ext uri="{BB962C8B-B14F-4D97-AF65-F5344CB8AC3E}">
        <p14:creationId xmlns:p14="http://schemas.microsoft.com/office/powerpoint/2010/main" val="230910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4"/>
          <p:cNvCxnSpPr/>
          <p:nvPr userDrawn="1"/>
        </p:nvCxnSpPr>
        <p:spPr>
          <a:xfrm flipH="1">
            <a:off x="3" y="627534"/>
            <a:ext cx="12636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5"/>
          <p:cNvCxnSpPr/>
          <p:nvPr userDrawn="1"/>
        </p:nvCxnSpPr>
        <p:spPr>
          <a:xfrm flipV="1">
            <a:off x="10327920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nhaltsplatzhalter 5"/>
          <p:cNvSpPr txBox="1">
            <a:spLocks/>
          </p:cNvSpPr>
          <p:nvPr userDrawn="1"/>
        </p:nvSpPr>
        <p:spPr>
          <a:xfrm>
            <a:off x="8014240" y="151748"/>
            <a:ext cx="4590283" cy="3224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en-US" noProof="0" dirty="0" smtClean="0"/>
              <a:t>[Insert module title here]</a:t>
            </a:r>
            <a:endParaRPr lang="en-US" noProof="0" dirty="0"/>
          </a:p>
        </p:txBody>
      </p:sp>
      <p:cxnSp>
        <p:nvCxnSpPr>
          <p:cNvPr id="13" name="Gerade Verbindung 27"/>
          <p:cNvCxnSpPr/>
          <p:nvPr userDrawn="1"/>
        </p:nvCxnSpPr>
        <p:spPr>
          <a:xfrm flipV="1">
            <a:off x="7959905" y="0"/>
            <a:ext cx="0" cy="6275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1"/>
          <p:cNvSpPr txBox="1"/>
          <p:nvPr userDrawn="1"/>
        </p:nvSpPr>
        <p:spPr>
          <a:xfrm>
            <a:off x="0" y="48761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387F94-EDC5-4F40-ADF2-E363E12326AE}" type="slidenum">
              <a:rPr lang="en-US" sz="1000" noProof="0" smtClean="0"/>
              <a:t>‹#›</a:t>
            </a:fld>
            <a:endParaRPr lang="en-US" sz="1000" noProof="0" dirty="0"/>
          </a:p>
        </p:txBody>
      </p:sp>
      <p:cxnSp>
        <p:nvCxnSpPr>
          <p:cNvPr id="18" name="Gerade Verbindung 5"/>
          <p:cNvCxnSpPr/>
          <p:nvPr userDrawn="1"/>
        </p:nvCxnSpPr>
        <p:spPr>
          <a:xfrm flipV="1">
            <a:off x="7960462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4"/>
          <p:cNvCxnSpPr/>
          <p:nvPr userDrawn="1"/>
        </p:nvCxnSpPr>
        <p:spPr>
          <a:xfrm flipH="1">
            <a:off x="3" y="4885691"/>
            <a:ext cx="12636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6"/>
    </p:custDataLst>
    <p:extLst>
      <p:ext uri="{BB962C8B-B14F-4D97-AF65-F5344CB8AC3E}">
        <p14:creationId xmlns:p14="http://schemas.microsoft.com/office/powerpoint/2010/main" val="199765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9"/>
    </p:custDataLst>
    <p:extLst>
      <p:ext uri="{BB962C8B-B14F-4D97-AF65-F5344CB8AC3E}">
        <p14:creationId xmlns:p14="http://schemas.microsoft.com/office/powerpoint/2010/main" val="14701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8" r:id="rId2"/>
    <p:sldLayoutId id="2147483707" r:id="rId3"/>
    <p:sldLayoutId id="2147483991" r:id="rId4"/>
    <p:sldLayoutId id="2147483990" r:id="rId5"/>
    <p:sldLayoutId id="2147483989" r:id="rId6"/>
    <p:sldLayoutId id="2147483706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4"/>
          <p:cNvCxnSpPr/>
          <p:nvPr userDrawn="1"/>
        </p:nvCxnSpPr>
        <p:spPr>
          <a:xfrm flipH="1">
            <a:off x="3" y="627534"/>
            <a:ext cx="12636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5"/>
          <p:cNvCxnSpPr/>
          <p:nvPr userDrawn="1"/>
        </p:nvCxnSpPr>
        <p:spPr>
          <a:xfrm flipV="1">
            <a:off x="10327920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nhaltsplatzhalter 5"/>
          <p:cNvSpPr txBox="1">
            <a:spLocks/>
          </p:cNvSpPr>
          <p:nvPr userDrawn="1"/>
        </p:nvSpPr>
        <p:spPr>
          <a:xfrm>
            <a:off x="8014240" y="151748"/>
            <a:ext cx="4590283" cy="3224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en-US" noProof="0" dirty="0" smtClean="0"/>
              <a:t>[Insert module title here]</a:t>
            </a:r>
            <a:endParaRPr lang="en-US" noProof="0" dirty="0"/>
          </a:p>
        </p:txBody>
      </p:sp>
      <p:cxnSp>
        <p:nvCxnSpPr>
          <p:cNvPr id="13" name="Gerade Verbindung 27"/>
          <p:cNvCxnSpPr/>
          <p:nvPr userDrawn="1"/>
        </p:nvCxnSpPr>
        <p:spPr>
          <a:xfrm flipV="1">
            <a:off x="7959905" y="0"/>
            <a:ext cx="0" cy="6275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1"/>
          <p:cNvSpPr txBox="1"/>
          <p:nvPr userDrawn="1"/>
        </p:nvSpPr>
        <p:spPr>
          <a:xfrm>
            <a:off x="0" y="48761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387F94-EDC5-4F40-ADF2-E363E12326AE}" type="slidenum">
              <a:rPr lang="en-US" sz="1000" noProof="0" smtClean="0"/>
              <a:t>‹#›</a:t>
            </a:fld>
            <a:endParaRPr lang="en-US" sz="1000" noProof="0" dirty="0"/>
          </a:p>
        </p:txBody>
      </p:sp>
      <p:cxnSp>
        <p:nvCxnSpPr>
          <p:cNvPr id="18" name="Gerade Verbindung 5"/>
          <p:cNvCxnSpPr/>
          <p:nvPr userDrawn="1"/>
        </p:nvCxnSpPr>
        <p:spPr>
          <a:xfrm flipV="1">
            <a:off x="7960462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4"/>
          <p:cNvCxnSpPr/>
          <p:nvPr userDrawn="1"/>
        </p:nvCxnSpPr>
        <p:spPr>
          <a:xfrm flipH="1">
            <a:off x="3" y="4885691"/>
            <a:ext cx="12636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9"/>
    </p:custDataLst>
    <p:extLst>
      <p:ext uri="{BB962C8B-B14F-4D97-AF65-F5344CB8AC3E}">
        <p14:creationId xmlns:p14="http://schemas.microsoft.com/office/powerpoint/2010/main" val="1593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993" r:id="rId2"/>
    <p:sldLayoutId id="2147483994" r:id="rId3"/>
    <p:sldLayoutId id="2147483995" r:id="rId4"/>
    <p:sldLayoutId id="2147483997" r:id="rId5"/>
    <p:sldLayoutId id="2147483998" r:id="rId6"/>
    <p:sldLayoutId id="2147483999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4"/>
          <p:cNvCxnSpPr/>
          <p:nvPr userDrawn="1"/>
        </p:nvCxnSpPr>
        <p:spPr>
          <a:xfrm flipH="1">
            <a:off x="3" y="627534"/>
            <a:ext cx="12636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5"/>
          <p:cNvCxnSpPr/>
          <p:nvPr userDrawn="1"/>
        </p:nvCxnSpPr>
        <p:spPr>
          <a:xfrm flipV="1">
            <a:off x="10327920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nhaltsplatzhalter 5"/>
          <p:cNvSpPr txBox="1">
            <a:spLocks/>
          </p:cNvSpPr>
          <p:nvPr userDrawn="1"/>
        </p:nvSpPr>
        <p:spPr>
          <a:xfrm>
            <a:off x="8014240" y="151748"/>
            <a:ext cx="4590283" cy="3224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en-US" noProof="0" dirty="0" smtClean="0"/>
              <a:t>[Insert module title here]</a:t>
            </a:r>
            <a:endParaRPr lang="en-US" noProof="0" dirty="0"/>
          </a:p>
        </p:txBody>
      </p:sp>
      <p:cxnSp>
        <p:nvCxnSpPr>
          <p:cNvPr id="13" name="Gerade Verbindung 27"/>
          <p:cNvCxnSpPr/>
          <p:nvPr userDrawn="1"/>
        </p:nvCxnSpPr>
        <p:spPr>
          <a:xfrm flipV="1">
            <a:off x="7959905" y="0"/>
            <a:ext cx="0" cy="6275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1"/>
          <p:cNvSpPr txBox="1"/>
          <p:nvPr userDrawn="1"/>
        </p:nvSpPr>
        <p:spPr>
          <a:xfrm>
            <a:off x="0" y="48761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387F94-EDC5-4F40-ADF2-E363E12326AE}" type="slidenum">
              <a:rPr lang="en-US" sz="1000" noProof="0" smtClean="0"/>
              <a:t>‹#›</a:t>
            </a:fld>
            <a:endParaRPr lang="en-US" sz="1000" noProof="0" dirty="0"/>
          </a:p>
        </p:txBody>
      </p:sp>
      <p:cxnSp>
        <p:nvCxnSpPr>
          <p:cNvPr id="18" name="Gerade Verbindung 5"/>
          <p:cNvCxnSpPr/>
          <p:nvPr userDrawn="1"/>
        </p:nvCxnSpPr>
        <p:spPr>
          <a:xfrm flipV="1">
            <a:off x="7960462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4"/>
          <p:cNvCxnSpPr/>
          <p:nvPr userDrawn="1"/>
        </p:nvCxnSpPr>
        <p:spPr>
          <a:xfrm flipH="1">
            <a:off x="3" y="4885691"/>
            <a:ext cx="12636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7"/>
    </p:custDataLst>
    <p:extLst>
      <p:ext uri="{BB962C8B-B14F-4D97-AF65-F5344CB8AC3E}">
        <p14:creationId xmlns:p14="http://schemas.microsoft.com/office/powerpoint/2010/main" val="108493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4"/>
          <p:cNvCxnSpPr/>
          <p:nvPr userDrawn="1"/>
        </p:nvCxnSpPr>
        <p:spPr>
          <a:xfrm flipH="1">
            <a:off x="3" y="627534"/>
            <a:ext cx="12636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5"/>
          <p:cNvCxnSpPr/>
          <p:nvPr userDrawn="1"/>
        </p:nvCxnSpPr>
        <p:spPr>
          <a:xfrm flipV="1">
            <a:off x="10327920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nhaltsplatzhalter 5"/>
          <p:cNvSpPr txBox="1">
            <a:spLocks/>
          </p:cNvSpPr>
          <p:nvPr userDrawn="1"/>
        </p:nvSpPr>
        <p:spPr>
          <a:xfrm>
            <a:off x="8014240" y="151748"/>
            <a:ext cx="4590283" cy="3224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en-US" noProof="0" dirty="0" smtClean="0"/>
              <a:t>[Insert module title here]</a:t>
            </a:r>
            <a:endParaRPr lang="en-US" noProof="0" dirty="0"/>
          </a:p>
        </p:txBody>
      </p:sp>
      <p:cxnSp>
        <p:nvCxnSpPr>
          <p:cNvPr id="13" name="Gerade Verbindung 27"/>
          <p:cNvCxnSpPr/>
          <p:nvPr userDrawn="1"/>
        </p:nvCxnSpPr>
        <p:spPr>
          <a:xfrm flipV="1">
            <a:off x="7959905" y="0"/>
            <a:ext cx="0" cy="6275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1"/>
          <p:cNvSpPr txBox="1"/>
          <p:nvPr userDrawn="1"/>
        </p:nvSpPr>
        <p:spPr>
          <a:xfrm>
            <a:off x="0" y="48761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387F94-EDC5-4F40-ADF2-E363E12326AE}" type="slidenum">
              <a:rPr lang="en-US" sz="1000" noProof="0" smtClean="0"/>
              <a:t>‹#›</a:t>
            </a:fld>
            <a:endParaRPr lang="en-US" sz="1000" noProof="0" dirty="0"/>
          </a:p>
        </p:txBody>
      </p:sp>
      <p:cxnSp>
        <p:nvCxnSpPr>
          <p:cNvPr id="18" name="Gerade Verbindung 5"/>
          <p:cNvCxnSpPr/>
          <p:nvPr userDrawn="1"/>
        </p:nvCxnSpPr>
        <p:spPr>
          <a:xfrm flipV="1">
            <a:off x="7960462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4"/>
          <p:cNvCxnSpPr/>
          <p:nvPr userDrawn="1"/>
        </p:nvCxnSpPr>
        <p:spPr>
          <a:xfrm flipH="1">
            <a:off x="3" y="4885691"/>
            <a:ext cx="12636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8"/>
    </p:custDataLst>
    <p:extLst>
      <p:ext uri="{BB962C8B-B14F-4D97-AF65-F5344CB8AC3E}">
        <p14:creationId xmlns:p14="http://schemas.microsoft.com/office/powerpoint/2010/main" val="347491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4"/>
          <p:cNvCxnSpPr/>
          <p:nvPr userDrawn="1"/>
        </p:nvCxnSpPr>
        <p:spPr>
          <a:xfrm flipH="1">
            <a:off x="3" y="627534"/>
            <a:ext cx="12636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5"/>
          <p:cNvCxnSpPr/>
          <p:nvPr userDrawn="1"/>
        </p:nvCxnSpPr>
        <p:spPr>
          <a:xfrm flipV="1">
            <a:off x="10327920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nhaltsplatzhalter 5"/>
          <p:cNvSpPr txBox="1">
            <a:spLocks/>
          </p:cNvSpPr>
          <p:nvPr userDrawn="1"/>
        </p:nvSpPr>
        <p:spPr>
          <a:xfrm>
            <a:off x="8014240" y="151748"/>
            <a:ext cx="4590283" cy="3224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en-US" noProof="0" dirty="0" smtClean="0"/>
              <a:t>[Insert module title here]</a:t>
            </a:r>
            <a:endParaRPr lang="en-US" noProof="0" dirty="0"/>
          </a:p>
        </p:txBody>
      </p:sp>
      <p:cxnSp>
        <p:nvCxnSpPr>
          <p:cNvPr id="13" name="Gerade Verbindung 27"/>
          <p:cNvCxnSpPr/>
          <p:nvPr userDrawn="1"/>
        </p:nvCxnSpPr>
        <p:spPr>
          <a:xfrm flipV="1">
            <a:off x="7959905" y="0"/>
            <a:ext cx="0" cy="6275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1"/>
          <p:cNvSpPr txBox="1"/>
          <p:nvPr userDrawn="1"/>
        </p:nvSpPr>
        <p:spPr>
          <a:xfrm>
            <a:off x="0" y="48761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387F94-EDC5-4F40-ADF2-E363E12326AE}" type="slidenum">
              <a:rPr lang="en-US" sz="1000" noProof="0" smtClean="0"/>
              <a:t>‹#›</a:t>
            </a:fld>
            <a:endParaRPr lang="en-US" sz="1000" noProof="0" dirty="0"/>
          </a:p>
        </p:txBody>
      </p:sp>
      <p:cxnSp>
        <p:nvCxnSpPr>
          <p:cNvPr id="18" name="Gerade Verbindung 5"/>
          <p:cNvCxnSpPr/>
          <p:nvPr userDrawn="1"/>
        </p:nvCxnSpPr>
        <p:spPr>
          <a:xfrm flipV="1">
            <a:off x="7960462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4"/>
          <p:cNvCxnSpPr/>
          <p:nvPr userDrawn="1"/>
        </p:nvCxnSpPr>
        <p:spPr>
          <a:xfrm flipH="1">
            <a:off x="3" y="4885691"/>
            <a:ext cx="12636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5"/>
    </p:custDataLst>
    <p:extLst>
      <p:ext uri="{BB962C8B-B14F-4D97-AF65-F5344CB8AC3E}">
        <p14:creationId xmlns:p14="http://schemas.microsoft.com/office/powerpoint/2010/main" val="419258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4"/>
          <p:cNvCxnSpPr/>
          <p:nvPr userDrawn="1"/>
        </p:nvCxnSpPr>
        <p:spPr>
          <a:xfrm flipH="1">
            <a:off x="3" y="627534"/>
            <a:ext cx="12636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5"/>
          <p:cNvCxnSpPr/>
          <p:nvPr userDrawn="1"/>
        </p:nvCxnSpPr>
        <p:spPr>
          <a:xfrm flipV="1">
            <a:off x="10327920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nhaltsplatzhalter 5"/>
          <p:cNvSpPr txBox="1">
            <a:spLocks/>
          </p:cNvSpPr>
          <p:nvPr userDrawn="1"/>
        </p:nvSpPr>
        <p:spPr>
          <a:xfrm>
            <a:off x="8014240" y="151748"/>
            <a:ext cx="4590283" cy="3224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en-US" noProof="0" dirty="0" smtClean="0"/>
              <a:t>[Insert module title here]</a:t>
            </a:r>
            <a:endParaRPr lang="en-US" noProof="0" dirty="0"/>
          </a:p>
        </p:txBody>
      </p:sp>
      <p:cxnSp>
        <p:nvCxnSpPr>
          <p:cNvPr id="13" name="Gerade Verbindung 27"/>
          <p:cNvCxnSpPr/>
          <p:nvPr userDrawn="1"/>
        </p:nvCxnSpPr>
        <p:spPr>
          <a:xfrm flipV="1">
            <a:off x="7959905" y="0"/>
            <a:ext cx="0" cy="6275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1"/>
          <p:cNvSpPr txBox="1"/>
          <p:nvPr userDrawn="1"/>
        </p:nvSpPr>
        <p:spPr>
          <a:xfrm>
            <a:off x="0" y="48761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387F94-EDC5-4F40-ADF2-E363E12326AE}" type="slidenum">
              <a:rPr lang="en-US" sz="1000" noProof="0" smtClean="0"/>
              <a:t>‹#›</a:t>
            </a:fld>
            <a:endParaRPr lang="en-US" sz="1000" noProof="0" dirty="0"/>
          </a:p>
        </p:txBody>
      </p:sp>
      <p:cxnSp>
        <p:nvCxnSpPr>
          <p:cNvPr id="18" name="Gerade Verbindung 5"/>
          <p:cNvCxnSpPr/>
          <p:nvPr userDrawn="1"/>
        </p:nvCxnSpPr>
        <p:spPr>
          <a:xfrm flipV="1">
            <a:off x="7960462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4"/>
          <p:cNvCxnSpPr/>
          <p:nvPr userDrawn="1"/>
        </p:nvCxnSpPr>
        <p:spPr>
          <a:xfrm flipH="1">
            <a:off x="3" y="4885691"/>
            <a:ext cx="12636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6"/>
    </p:custDataLst>
    <p:extLst>
      <p:ext uri="{BB962C8B-B14F-4D97-AF65-F5344CB8AC3E}">
        <p14:creationId xmlns:p14="http://schemas.microsoft.com/office/powerpoint/2010/main" val="208276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4"/>
          <p:cNvCxnSpPr/>
          <p:nvPr userDrawn="1"/>
        </p:nvCxnSpPr>
        <p:spPr>
          <a:xfrm flipH="1">
            <a:off x="3" y="627534"/>
            <a:ext cx="12636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5"/>
          <p:cNvCxnSpPr/>
          <p:nvPr userDrawn="1"/>
        </p:nvCxnSpPr>
        <p:spPr>
          <a:xfrm flipV="1">
            <a:off x="10327920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nhaltsplatzhalter 5"/>
          <p:cNvSpPr txBox="1">
            <a:spLocks/>
          </p:cNvSpPr>
          <p:nvPr userDrawn="1"/>
        </p:nvSpPr>
        <p:spPr>
          <a:xfrm>
            <a:off x="8014240" y="151748"/>
            <a:ext cx="4590283" cy="3224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en-US" noProof="0" dirty="0" smtClean="0"/>
              <a:t>[Insert module title here]</a:t>
            </a:r>
            <a:endParaRPr lang="en-US" noProof="0" dirty="0"/>
          </a:p>
        </p:txBody>
      </p:sp>
      <p:cxnSp>
        <p:nvCxnSpPr>
          <p:cNvPr id="13" name="Gerade Verbindung 27"/>
          <p:cNvCxnSpPr/>
          <p:nvPr userDrawn="1"/>
        </p:nvCxnSpPr>
        <p:spPr>
          <a:xfrm flipV="1">
            <a:off x="7959905" y="0"/>
            <a:ext cx="0" cy="6275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1"/>
          <p:cNvSpPr txBox="1"/>
          <p:nvPr userDrawn="1"/>
        </p:nvSpPr>
        <p:spPr>
          <a:xfrm>
            <a:off x="0" y="48761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387F94-EDC5-4F40-ADF2-E363E12326AE}" type="slidenum">
              <a:rPr lang="en-US" sz="1000" noProof="0" smtClean="0"/>
              <a:t>‹#›</a:t>
            </a:fld>
            <a:endParaRPr lang="en-US" sz="1000" noProof="0" dirty="0"/>
          </a:p>
        </p:txBody>
      </p:sp>
      <p:cxnSp>
        <p:nvCxnSpPr>
          <p:cNvPr id="18" name="Gerade Verbindung 5"/>
          <p:cNvCxnSpPr/>
          <p:nvPr userDrawn="1"/>
        </p:nvCxnSpPr>
        <p:spPr>
          <a:xfrm flipV="1">
            <a:off x="7960462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4"/>
          <p:cNvCxnSpPr/>
          <p:nvPr userDrawn="1"/>
        </p:nvCxnSpPr>
        <p:spPr>
          <a:xfrm flipH="1">
            <a:off x="3" y="4885691"/>
            <a:ext cx="12636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6"/>
    </p:custDataLst>
    <p:extLst>
      <p:ext uri="{BB962C8B-B14F-4D97-AF65-F5344CB8AC3E}">
        <p14:creationId xmlns:p14="http://schemas.microsoft.com/office/powerpoint/2010/main" val="43807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4"/>
          <p:cNvCxnSpPr/>
          <p:nvPr userDrawn="1"/>
        </p:nvCxnSpPr>
        <p:spPr>
          <a:xfrm flipH="1">
            <a:off x="3" y="627534"/>
            <a:ext cx="12636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5"/>
          <p:cNvCxnSpPr/>
          <p:nvPr userDrawn="1"/>
        </p:nvCxnSpPr>
        <p:spPr>
          <a:xfrm flipV="1">
            <a:off x="10327920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nhaltsplatzhalter 5"/>
          <p:cNvSpPr txBox="1">
            <a:spLocks/>
          </p:cNvSpPr>
          <p:nvPr userDrawn="1"/>
        </p:nvSpPr>
        <p:spPr>
          <a:xfrm>
            <a:off x="8014240" y="151748"/>
            <a:ext cx="4590283" cy="3224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en-US" noProof="0" dirty="0" smtClean="0"/>
              <a:t>[Insert module title here]</a:t>
            </a:r>
            <a:endParaRPr lang="en-US" noProof="0" dirty="0"/>
          </a:p>
        </p:txBody>
      </p:sp>
      <p:cxnSp>
        <p:nvCxnSpPr>
          <p:cNvPr id="13" name="Gerade Verbindung 27"/>
          <p:cNvCxnSpPr/>
          <p:nvPr userDrawn="1"/>
        </p:nvCxnSpPr>
        <p:spPr>
          <a:xfrm flipV="1">
            <a:off x="7959905" y="0"/>
            <a:ext cx="0" cy="6275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1"/>
          <p:cNvSpPr txBox="1"/>
          <p:nvPr userDrawn="1"/>
        </p:nvSpPr>
        <p:spPr>
          <a:xfrm>
            <a:off x="0" y="48761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387F94-EDC5-4F40-ADF2-E363E12326AE}" type="slidenum">
              <a:rPr lang="en-US" sz="1000" noProof="0" smtClean="0"/>
              <a:t>‹#›</a:t>
            </a:fld>
            <a:endParaRPr lang="en-US" sz="1000" noProof="0" dirty="0"/>
          </a:p>
        </p:txBody>
      </p:sp>
      <p:cxnSp>
        <p:nvCxnSpPr>
          <p:cNvPr id="18" name="Gerade Verbindung 5"/>
          <p:cNvCxnSpPr/>
          <p:nvPr userDrawn="1"/>
        </p:nvCxnSpPr>
        <p:spPr>
          <a:xfrm flipV="1">
            <a:off x="7960462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4"/>
          <p:cNvCxnSpPr/>
          <p:nvPr userDrawn="1"/>
        </p:nvCxnSpPr>
        <p:spPr>
          <a:xfrm flipH="1">
            <a:off x="3" y="4885691"/>
            <a:ext cx="12636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7"/>
    </p:custDataLst>
    <p:extLst>
      <p:ext uri="{BB962C8B-B14F-4D97-AF65-F5344CB8AC3E}">
        <p14:creationId xmlns:p14="http://schemas.microsoft.com/office/powerpoint/2010/main" val="19332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4"/>
          <p:cNvCxnSpPr/>
          <p:nvPr userDrawn="1"/>
        </p:nvCxnSpPr>
        <p:spPr>
          <a:xfrm flipH="1">
            <a:off x="3" y="627534"/>
            <a:ext cx="12636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5"/>
          <p:cNvCxnSpPr/>
          <p:nvPr userDrawn="1"/>
        </p:nvCxnSpPr>
        <p:spPr>
          <a:xfrm flipV="1">
            <a:off x="10327920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nhaltsplatzhalter 5"/>
          <p:cNvSpPr txBox="1">
            <a:spLocks/>
          </p:cNvSpPr>
          <p:nvPr userDrawn="1"/>
        </p:nvSpPr>
        <p:spPr>
          <a:xfrm>
            <a:off x="8014240" y="151748"/>
            <a:ext cx="4590283" cy="3224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en-US" noProof="0" dirty="0" smtClean="0"/>
              <a:t>[Insert module title here]</a:t>
            </a:r>
            <a:endParaRPr lang="en-US" noProof="0" dirty="0"/>
          </a:p>
        </p:txBody>
      </p:sp>
      <p:cxnSp>
        <p:nvCxnSpPr>
          <p:cNvPr id="13" name="Gerade Verbindung 27"/>
          <p:cNvCxnSpPr/>
          <p:nvPr userDrawn="1"/>
        </p:nvCxnSpPr>
        <p:spPr>
          <a:xfrm flipV="1">
            <a:off x="7959905" y="0"/>
            <a:ext cx="0" cy="6275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1"/>
          <p:cNvSpPr txBox="1"/>
          <p:nvPr userDrawn="1"/>
        </p:nvSpPr>
        <p:spPr>
          <a:xfrm>
            <a:off x="0" y="48761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387F94-EDC5-4F40-ADF2-E363E12326AE}" type="slidenum">
              <a:rPr lang="en-US" sz="1000" noProof="0" smtClean="0"/>
              <a:t>‹#›</a:t>
            </a:fld>
            <a:endParaRPr lang="en-US" sz="1000" noProof="0" dirty="0"/>
          </a:p>
        </p:txBody>
      </p:sp>
      <p:cxnSp>
        <p:nvCxnSpPr>
          <p:cNvPr id="18" name="Gerade Verbindung 5"/>
          <p:cNvCxnSpPr/>
          <p:nvPr userDrawn="1"/>
        </p:nvCxnSpPr>
        <p:spPr>
          <a:xfrm flipV="1">
            <a:off x="7960462" y="627534"/>
            <a:ext cx="0" cy="4515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4"/>
          <p:cNvCxnSpPr/>
          <p:nvPr userDrawn="1"/>
        </p:nvCxnSpPr>
        <p:spPr>
          <a:xfrm flipH="1">
            <a:off x="3" y="4885691"/>
            <a:ext cx="12636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4"/>
    </p:custDataLst>
    <p:extLst>
      <p:ext uri="{BB962C8B-B14F-4D97-AF65-F5344CB8AC3E}">
        <p14:creationId xmlns:p14="http://schemas.microsoft.com/office/powerpoint/2010/main" val="412093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8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tags" Target="../tags/tag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tags" Target="../tags/tag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71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5816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594218"/>
              </p:ext>
            </p:extLst>
          </p:nvPr>
        </p:nvGraphicFramePr>
        <p:xfrm>
          <a:off x="831098" y="1851509"/>
          <a:ext cx="7007976" cy="1165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0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76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dirty="0" smtClean="0">
                          <a:effectLst/>
                        </a:rPr>
                        <a:t>Version:</a:t>
                      </a:r>
                      <a:endParaRPr lang="en-US" sz="1100" b="1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800" b="1" noProof="0" dirty="0" smtClean="0">
                          <a:effectLst/>
                        </a:rPr>
                        <a:t>Date:</a:t>
                      </a:r>
                      <a:endParaRPr lang="en-US" sz="1100" b="1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800" b="1" noProof="0" dirty="0" smtClean="0">
                          <a:effectLst/>
                        </a:rPr>
                        <a:t>Changes:</a:t>
                      </a:r>
                      <a:endParaRPr lang="en-US" sz="1100" b="1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76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800" noProof="0" dirty="0" smtClean="0">
                          <a:effectLst/>
                        </a:rPr>
                        <a:t>0.1</a:t>
                      </a:r>
                      <a:endParaRPr lang="en-US" sz="1100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800" noProof="0" dirty="0" smtClean="0">
                          <a:effectLst/>
                        </a:rPr>
                        <a:t>27. June 2019</a:t>
                      </a:r>
                      <a:endParaRPr lang="en-US" sz="1100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800" noProof="0" dirty="0" smtClean="0">
                          <a:effectLst/>
                        </a:rPr>
                        <a:t>Creation of initial storyboard.</a:t>
                      </a:r>
                      <a:endParaRPr lang="en-US" sz="1100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76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100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100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100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56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100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100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100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15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100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100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100" noProof="0" dirty="0">
                        <a:solidFill>
                          <a:srgbClr val="46464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311" marR="51311" marT="0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hteck 50"/>
          <p:cNvSpPr/>
          <p:nvPr/>
        </p:nvSpPr>
        <p:spPr>
          <a:xfrm rot="298610">
            <a:off x="8776242" y="1580089"/>
            <a:ext cx="2386112" cy="189541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Attention</a:t>
            </a:r>
            <a:r>
              <a:rPr lang="en-US" sz="1400" dirty="0" smtClean="0">
                <a:solidFill>
                  <a:schemeClr val="bg1"/>
                </a:solidFill>
              </a:rPr>
              <a:t>! Version numbers to increase by .1 until a developer ready version is complete. The developer ready version then becomes V1.0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62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8"/>
          <p:cNvSpPr>
            <a:spLocks noGrp="1"/>
          </p:cNvSpPr>
          <p:nvPr>
            <p:ph type="body" sz="quarter" idx="79"/>
          </p:nvPr>
        </p:nvSpPr>
        <p:spPr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de-DE" sz="800" baseline="0" dirty="0" smtClean="0">
                <a:sym typeface="Wingdings" panose="05000000000000000000" pitchFamily="2" charset="2"/>
              </a:defRPr>
            </a:lvl1pPr>
            <a:lvl2pPr>
              <a:defRPr lang="de-DE" sz="1200" dirty="0" smtClean="0"/>
            </a:lvl2pPr>
            <a:lvl3pPr>
              <a:defRPr lang="de-DE" sz="1100" dirty="0" smtClean="0"/>
            </a:lvl3pPr>
            <a:lvl4pPr>
              <a:defRPr lang="de-DE" sz="1050" dirty="0" smtClean="0"/>
            </a:lvl4pPr>
            <a:lvl5pPr>
              <a:defRPr lang="de-DE" sz="1050" dirty="0"/>
            </a:lvl5pPr>
          </a:lstStyle>
          <a:p>
            <a:pPr lvl="0"/>
            <a:r>
              <a:rPr lang="en-US" noProof="0" dirty="0" smtClean="0"/>
              <a:t>[Insert here]</a:t>
            </a:r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49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8"/>
          <p:cNvSpPr>
            <a:spLocks noGrp="1"/>
          </p:cNvSpPr>
          <p:nvPr>
            <p:ph type="body" sz="quarter" idx="79"/>
          </p:nvPr>
        </p:nvSpPr>
        <p:spPr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de-DE" sz="800" baseline="0" dirty="0" smtClean="0">
                <a:sym typeface="Wingdings" panose="05000000000000000000" pitchFamily="2" charset="2"/>
              </a:defRPr>
            </a:lvl1pPr>
            <a:lvl2pPr>
              <a:defRPr lang="de-DE" sz="1200" dirty="0" smtClean="0"/>
            </a:lvl2pPr>
            <a:lvl3pPr>
              <a:defRPr lang="de-DE" sz="1100" dirty="0" smtClean="0"/>
            </a:lvl3pPr>
            <a:lvl4pPr>
              <a:defRPr lang="de-DE" sz="1050" dirty="0" smtClean="0"/>
            </a:lvl4pPr>
            <a:lvl5pPr>
              <a:defRPr lang="de-DE" sz="1050" dirty="0"/>
            </a:lvl5pPr>
          </a:lstStyle>
          <a:p>
            <a:pPr lvl="0"/>
            <a:r>
              <a:rPr lang="en-US" noProof="0" dirty="0" smtClean="0"/>
              <a:t>[Insert here]</a:t>
            </a:r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37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8"/>
          <p:cNvSpPr>
            <a:spLocks noGrp="1"/>
          </p:cNvSpPr>
          <p:nvPr>
            <p:ph type="body" sz="quarter" idx="79"/>
          </p:nvPr>
        </p:nvSpPr>
        <p:spPr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de-DE" sz="800" baseline="0" dirty="0" smtClean="0">
                <a:sym typeface="Wingdings" panose="05000000000000000000" pitchFamily="2" charset="2"/>
              </a:defRPr>
            </a:lvl1pPr>
            <a:lvl2pPr>
              <a:defRPr lang="de-DE" sz="1200" dirty="0" smtClean="0"/>
            </a:lvl2pPr>
            <a:lvl3pPr>
              <a:defRPr lang="de-DE" sz="1100" dirty="0" smtClean="0"/>
            </a:lvl3pPr>
            <a:lvl4pPr>
              <a:defRPr lang="de-DE" sz="1050" dirty="0" smtClean="0"/>
            </a:lvl4pPr>
            <a:lvl5pPr>
              <a:defRPr lang="de-DE" sz="1050" dirty="0"/>
            </a:lvl5pPr>
          </a:lstStyle>
          <a:p>
            <a:pPr lvl="0"/>
            <a:r>
              <a:rPr lang="en-US" noProof="0" dirty="0" smtClean="0"/>
              <a:t>[Insert here]</a:t>
            </a:r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65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/>
          <p:cNvSpPr txBox="1">
            <a:spLocks/>
          </p:cNvSpPr>
          <p:nvPr/>
        </p:nvSpPr>
        <p:spPr>
          <a:xfrm>
            <a:off x="4486030" y="4871186"/>
            <a:ext cx="2657231" cy="21909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b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smtClean="0"/>
              <a:t>You have reached the end of this storyboard.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30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70216" y="1152525"/>
            <a:ext cx="3263609" cy="3687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100" dirty="0" smtClean="0">
                <a:solidFill>
                  <a:schemeClr val="tx1"/>
                </a:solidFill>
              </a:rPr>
              <a:t>Have all duplicate spaces been removed from all content?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100" dirty="0" smtClean="0">
                <a:solidFill>
                  <a:schemeClr val="tx1"/>
                </a:solidFill>
              </a:rPr>
              <a:t>Is all grammer correct?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100" dirty="0" smtClean="0">
                <a:solidFill>
                  <a:schemeClr val="tx1"/>
                </a:solidFill>
              </a:rPr>
              <a:t>Is all feedback text correct? Has feedback for right/wrong/retry been defined?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100" dirty="0" smtClean="0">
                <a:solidFill>
                  <a:schemeClr val="tx1"/>
                </a:solidFill>
              </a:rPr>
              <a:t>Has completion time been included on landing page?</a:t>
            </a:r>
            <a:endParaRPr lang="de-DE" sz="11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100" dirty="0" smtClean="0">
                <a:solidFill>
                  <a:schemeClr val="tx1"/>
                </a:solidFill>
              </a:rPr>
              <a:t>Have all image locations been included where possible?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100" dirty="0" smtClean="0">
                <a:solidFill>
                  <a:schemeClr val="tx1"/>
                </a:solidFill>
              </a:rPr>
              <a:t>Have all titles been incuded on all slides?</a:t>
            </a:r>
            <a:endParaRPr lang="de-DE" sz="1100" dirty="0">
              <a:solidFill>
                <a:schemeClr val="tx1"/>
              </a:solidFill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DE" sz="1100" dirty="0" smtClean="0">
              <a:solidFill>
                <a:schemeClr val="tx1"/>
              </a:solidFill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75466" y="1152525"/>
            <a:ext cx="3263609" cy="3687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100" dirty="0" smtClean="0">
                <a:solidFill>
                  <a:schemeClr val="tx1"/>
                </a:solidFill>
              </a:rPr>
              <a:t>Is the version number up-to-date? Is this reflected correctly in the document history and file name</a:t>
            </a:r>
            <a:r>
              <a:rPr lang="de-DE" sz="1100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_______________________________________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100" dirty="0" smtClean="0">
                <a:solidFill>
                  <a:schemeClr val="tx1"/>
                </a:solidFill>
              </a:rPr>
              <a:t>Has </a:t>
            </a:r>
            <a:r>
              <a:rPr lang="de-DE" sz="1100" dirty="0" smtClean="0">
                <a:solidFill>
                  <a:schemeClr val="tx1"/>
                </a:solidFill>
              </a:rPr>
              <a:t>an internal QA of this storyboard been completed?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70216" y="619125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Storyboard checklist (ID Only):</a:t>
            </a:r>
            <a:endParaRPr lang="en-US" dirty="0"/>
          </a:p>
        </p:txBody>
      </p:sp>
      <p:sp>
        <p:nvSpPr>
          <p:cNvPr id="8" name="Rechteck 50"/>
          <p:cNvSpPr/>
          <p:nvPr/>
        </p:nvSpPr>
        <p:spPr>
          <a:xfrm rot="298610">
            <a:off x="9087520" y="1586143"/>
            <a:ext cx="2104282" cy="10240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Attention</a:t>
            </a:r>
            <a:r>
              <a:rPr lang="en-US" sz="1400" dirty="0" smtClean="0">
                <a:solidFill>
                  <a:schemeClr val="bg1"/>
                </a:solidFill>
              </a:rPr>
              <a:t>! This slide should be removed before sending </a:t>
            </a:r>
            <a:r>
              <a:rPr lang="en-US" sz="1400" dirty="0" smtClean="0">
                <a:solidFill>
                  <a:schemeClr val="bg1"/>
                </a:solidFill>
              </a:rPr>
              <a:t>storyboard.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11374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ONTENT PAGES" val="3fB3txDS"/>
  <p:tag name="ARTICULATE_DESIGN_ID_4_GENERAL PAGES" val="2m9jc1jG"/>
  <p:tag name="ARTICULATE_DESIGN_ID_CUSTOM DESIGN" val="WCH68TLR"/>
  <p:tag name="ARTICULATE_DESIGN_ID_1_CONTENT PAGES" val="Y62zUsHo"/>
  <p:tag name="ARTICULATE_DESIGN_ID_TEXT BLOCKS" val="SUC7r0aF"/>
  <p:tag name="ARTICULATE_DESIGN_ID_2_CONTENT PAGES" val="cuhmol0P"/>
  <p:tag name="ARTICULATE_DESIGN_ID_STATEMENT BLOCKS" val="yCCeVFLa"/>
  <p:tag name="ARTICULATE_DESIGN_ID_3_CONTENT PAGES" val="FbpmfgoQ"/>
  <p:tag name="ARTICULATE_DESIGN_ID_QUOTE BLOCKS" val="EUB3MdNm"/>
  <p:tag name="ARTICULATE_DESIGN_ID_4_CONTENT PAGES" val="OMzsc9QP"/>
  <p:tag name="ARTICULATE_DESIGN_ID_LIST BLOCKS" val="N8zXGvZ9"/>
  <p:tag name="ARTICULATE_DESIGN_ID_IMAGE BLOCKS" val="YXTODvRK"/>
  <p:tag name="ARTICULATE_DESIGN_ID_STATEMENT " val="G752K0Ty"/>
  <p:tag name="ARTICULATE_DESIGN_ID_QUOTE " val="cwXRLkIm"/>
  <p:tag name="ARTICULATE_DESIGN_ID_LIST " val="ksAerEEN"/>
  <p:tag name="ARTICULATE_DESIGN_ID_IMAGE " val="ZQzMk4pk"/>
  <p:tag name="ARTICULATE_DESIGN_ID_1_IMAGE " val="mNxYOtaJ"/>
  <p:tag name="ARTICULATE_DESIGN_ID_GALLERY" val="DBgOOxjO"/>
  <p:tag name="ARTICULATE_DESIGN_ID_1_GALLERY" val="LhtunINu"/>
  <p:tag name="ARTICULATE_DESIGN_ID_MULTIMEDIA" val="1fOjtkMV"/>
  <p:tag name="ARTICULATE_DESIGN_ID_1_MULTIMEDIA" val="Fd7C44Qi"/>
  <p:tag name="ARTICULATE_DESIGN_ID_INTERACTIVE" val="QsXz0iXg"/>
  <p:tag name="ARTICULATE_DESIGN_ID_TEXT " val="13cKjy4h"/>
  <p:tag name="ARTICULATE_PROJECT_OPEN" val="0"/>
  <p:tag name="ARTICULATE_DESIGN_ID_1_INTERACTIVE" val="ovJTihoi"/>
  <p:tag name="ARTICULATE_DESIGN_ID_KNOWLEDGE CHECK" val="gCKI2pig"/>
  <p:tag name="ARTICULATE_DESIGN_ID_1_KNOWLEDGE CHECK" val="6uoaRHqG"/>
  <p:tag name="ARTICULATE_DESIGN_ID_CHART BLOCKS" val="1u1iHhDh"/>
  <p:tag name="ARTICULATE_DESIGN_ID_1_CHART BLOCKS" val="JapNWkKE"/>
  <p:tag name="ARTICULATE_DESIGN_ID_DIVIDER BLOCKS" val="4YmYWeLQ"/>
  <p:tag name="ARTICULATE_DESIGN_ID_1_TEXT " val="ycgruwY6"/>
  <p:tag name="ARTICULATE_DESIGN_ID_LANDING PAGE" val="sx2Hr5do"/>
  <p:tag name="ARTICULATE_SLIDE_COUNT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NDING PAGE">
  <a:themeElements>
    <a:clrScheme name="UNODC">
      <a:dk1>
        <a:srgbClr val="000000"/>
      </a:dk1>
      <a:lt1>
        <a:srgbClr val="FFFFFF"/>
      </a:lt1>
      <a:dk2>
        <a:srgbClr val="06A6DA"/>
      </a:dk2>
      <a:lt2>
        <a:srgbClr val="FFFFFF"/>
      </a:lt2>
      <a:accent1>
        <a:srgbClr val="06A6D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KNOWLEDGE CHECK">
  <a:themeElements>
    <a:clrScheme name="UNODC">
      <a:dk1>
        <a:srgbClr val="000000"/>
      </a:dk1>
      <a:lt1>
        <a:srgbClr val="FFFFFF"/>
      </a:lt1>
      <a:dk2>
        <a:srgbClr val="06A6DA"/>
      </a:dk2>
      <a:lt2>
        <a:srgbClr val="FFFFFF"/>
      </a:lt2>
      <a:accent1>
        <a:srgbClr val="06A6D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HART BLOCKS">
  <a:themeElements>
    <a:clrScheme name="UNODC">
      <a:dk1>
        <a:srgbClr val="000000"/>
      </a:dk1>
      <a:lt1>
        <a:srgbClr val="FFFFFF"/>
      </a:lt1>
      <a:dk2>
        <a:srgbClr val="06A6DA"/>
      </a:dk2>
      <a:lt2>
        <a:srgbClr val="FFFFFF"/>
      </a:lt2>
      <a:accent1>
        <a:srgbClr val="06A6D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DIVIDER BLOCKS">
  <a:themeElements>
    <a:clrScheme name="UNODC">
      <a:dk1>
        <a:srgbClr val="000000"/>
      </a:dk1>
      <a:lt1>
        <a:srgbClr val="FFFFFF"/>
      </a:lt1>
      <a:dk2>
        <a:srgbClr val="06A6DA"/>
      </a:dk2>
      <a:lt2>
        <a:srgbClr val="FFFFFF"/>
      </a:lt2>
      <a:accent1>
        <a:srgbClr val="06A6D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4_General Pages">
  <a:themeElements>
    <a:clrScheme name="UNODC">
      <a:dk1>
        <a:srgbClr val="000000"/>
      </a:dk1>
      <a:lt1>
        <a:srgbClr val="FFFFFF"/>
      </a:lt1>
      <a:dk2>
        <a:srgbClr val="06A6DA"/>
      </a:dk2>
      <a:lt2>
        <a:srgbClr val="FFFFFF"/>
      </a:lt2>
      <a:accent1>
        <a:srgbClr val="06A6D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9B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 ">
  <a:themeElements>
    <a:clrScheme name="UNODC">
      <a:dk1>
        <a:srgbClr val="000000"/>
      </a:dk1>
      <a:lt1>
        <a:srgbClr val="FFFFFF"/>
      </a:lt1>
      <a:dk2>
        <a:srgbClr val="06A6DA"/>
      </a:dk2>
      <a:lt2>
        <a:srgbClr val="FFFFFF"/>
      </a:lt2>
      <a:accent1>
        <a:srgbClr val="06A6D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TATEMENT ">
  <a:themeElements>
    <a:clrScheme name="UNODC">
      <a:dk1>
        <a:srgbClr val="000000"/>
      </a:dk1>
      <a:lt1>
        <a:srgbClr val="FFFFFF"/>
      </a:lt1>
      <a:dk2>
        <a:srgbClr val="06A6DA"/>
      </a:dk2>
      <a:lt2>
        <a:srgbClr val="FFFFFF"/>
      </a:lt2>
      <a:accent1>
        <a:srgbClr val="06A6D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QUOTE ">
  <a:themeElements>
    <a:clrScheme name="UNODC">
      <a:dk1>
        <a:srgbClr val="000000"/>
      </a:dk1>
      <a:lt1>
        <a:srgbClr val="FFFFFF"/>
      </a:lt1>
      <a:dk2>
        <a:srgbClr val="06A6DA"/>
      </a:dk2>
      <a:lt2>
        <a:srgbClr val="FFFFFF"/>
      </a:lt2>
      <a:accent1>
        <a:srgbClr val="06A6D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IST ">
  <a:themeElements>
    <a:clrScheme name="UNODC">
      <a:dk1>
        <a:srgbClr val="000000"/>
      </a:dk1>
      <a:lt1>
        <a:srgbClr val="FFFFFF"/>
      </a:lt1>
      <a:dk2>
        <a:srgbClr val="06A6DA"/>
      </a:dk2>
      <a:lt2>
        <a:srgbClr val="FFFFFF"/>
      </a:lt2>
      <a:accent1>
        <a:srgbClr val="06A6D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MAGE ">
  <a:themeElements>
    <a:clrScheme name="UNODC">
      <a:dk1>
        <a:srgbClr val="000000"/>
      </a:dk1>
      <a:lt1>
        <a:srgbClr val="FFFFFF"/>
      </a:lt1>
      <a:dk2>
        <a:srgbClr val="06A6DA"/>
      </a:dk2>
      <a:lt2>
        <a:srgbClr val="FFFFFF"/>
      </a:lt2>
      <a:accent1>
        <a:srgbClr val="06A6D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GALLERY">
  <a:themeElements>
    <a:clrScheme name="UNODC">
      <a:dk1>
        <a:srgbClr val="000000"/>
      </a:dk1>
      <a:lt1>
        <a:srgbClr val="FFFFFF"/>
      </a:lt1>
      <a:dk2>
        <a:srgbClr val="06A6DA"/>
      </a:dk2>
      <a:lt2>
        <a:srgbClr val="FFFFFF"/>
      </a:lt2>
      <a:accent1>
        <a:srgbClr val="06A6D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ULTIMEDIA">
  <a:themeElements>
    <a:clrScheme name="UNODC">
      <a:dk1>
        <a:srgbClr val="000000"/>
      </a:dk1>
      <a:lt1>
        <a:srgbClr val="FFFFFF"/>
      </a:lt1>
      <a:dk2>
        <a:srgbClr val="06A6DA"/>
      </a:dk2>
      <a:lt2>
        <a:srgbClr val="FFFFFF"/>
      </a:lt2>
      <a:accent1>
        <a:srgbClr val="06A6D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INTERACTIVE">
  <a:themeElements>
    <a:clrScheme name="UNODC">
      <a:dk1>
        <a:srgbClr val="000000"/>
      </a:dk1>
      <a:lt1>
        <a:srgbClr val="FFFFFF"/>
      </a:lt1>
      <a:dk2>
        <a:srgbClr val="06A6DA"/>
      </a:dk2>
      <a:lt2>
        <a:srgbClr val="FFFFFF"/>
      </a:lt2>
      <a:accent1>
        <a:srgbClr val="06A6D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165</Words>
  <Application>Microsoft Office PowerPoint</Application>
  <PresentationFormat>Custom</PresentationFormat>
  <Paragraphs>25</Paragraphs>
  <Slides>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Wingdings</vt:lpstr>
      <vt:lpstr>LANDING PAGE</vt:lpstr>
      <vt:lpstr>TEXT </vt:lpstr>
      <vt:lpstr>STATEMENT </vt:lpstr>
      <vt:lpstr>QUOTE </vt:lpstr>
      <vt:lpstr>LIST </vt:lpstr>
      <vt:lpstr>IMAGE </vt:lpstr>
      <vt:lpstr>GALLERY</vt:lpstr>
      <vt:lpstr>MULTIMEDIA</vt:lpstr>
      <vt:lpstr>INTERACTIVE</vt:lpstr>
      <vt:lpstr>KNOWLEDGE CHECK</vt:lpstr>
      <vt:lpstr>CHART BLOCKS</vt:lpstr>
      <vt:lpstr>DIVIDER BLOCKS</vt:lpstr>
      <vt:lpstr>4_General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Julian Kappich;IMC AG</dc:creator>
  <cp:lastModifiedBy>Brian O'Dwyer</cp:lastModifiedBy>
  <cp:revision>1001</cp:revision>
  <cp:lastPrinted>2015-03-31T16:18:33Z</cp:lastPrinted>
  <dcterms:created xsi:type="dcterms:W3CDTF">2014-02-27T15:27:37Z</dcterms:created>
  <dcterms:modified xsi:type="dcterms:W3CDTF">2019-07-29T05:36:01Z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F0EA5BE6-1456-4B6C-964E-A9BA4F1C8313</vt:lpwstr>
  </property>
  <property fmtid="{D5CDD505-2E9C-101B-9397-08002B2CF9AE}" pid="3" name="ArticulatePath">
    <vt:lpwstr>METRICON_StorylineStoryboardTemplate_v2019-27-06</vt:lpwstr>
  </property>
</Properties>
</file>